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6858000" cy="9144000" type="letter"/>
  <p:notesSz cx="7010400" cy="9296400"/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6" autoAdjust="0"/>
    <p:restoredTop sz="94660"/>
  </p:normalViewPr>
  <p:slideViewPr>
    <p:cSldViewPr snapToGrid="0">
      <p:cViewPr varScale="1">
        <p:scale>
          <a:sx n="77" d="100"/>
          <a:sy n="77" d="100"/>
        </p:scale>
        <p:origin x="15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EF672-5E9E-4424-AD70-E56F8C745EB2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1293A-15C4-443D-9527-3659F5ED6D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230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EF672-5E9E-4424-AD70-E56F8C745EB2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1293A-15C4-443D-9527-3659F5ED6D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360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EF672-5E9E-4424-AD70-E56F8C745EB2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1293A-15C4-443D-9527-3659F5ED6D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802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EF672-5E9E-4424-AD70-E56F8C745EB2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1293A-15C4-443D-9527-3659F5ED6D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259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EF672-5E9E-4424-AD70-E56F8C745EB2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1293A-15C4-443D-9527-3659F5ED6D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943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EF672-5E9E-4424-AD70-E56F8C745EB2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1293A-15C4-443D-9527-3659F5ED6D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134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EF672-5E9E-4424-AD70-E56F8C745EB2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1293A-15C4-443D-9527-3659F5ED6D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6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EF672-5E9E-4424-AD70-E56F8C745EB2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1293A-15C4-443D-9527-3659F5ED6D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662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EF672-5E9E-4424-AD70-E56F8C745EB2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1293A-15C4-443D-9527-3659F5ED6D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883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EF672-5E9E-4424-AD70-E56F8C745EB2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1293A-15C4-443D-9527-3659F5ED6D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905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EF672-5E9E-4424-AD70-E56F8C745EB2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1293A-15C4-443D-9527-3659F5ED6D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823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6EF672-5E9E-4424-AD70-E56F8C745EB2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71293A-15C4-443D-9527-3659F5ED6D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824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Tony.White@vencore.com" TargetMode="Externa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hyperlink" Target="mailto:Greg.Oelberg@vencore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087" y="437793"/>
            <a:ext cx="1292030" cy="969023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58090" y="817445"/>
            <a:ext cx="5829300" cy="77559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2400" b="1" dirty="0">
              <a:latin typeface="Viner Hand ITC" panose="03070502030502020203" pitchFamily="66" charset="0"/>
            </a:endParaRPr>
          </a:p>
          <a:p>
            <a:pPr algn="ctr"/>
            <a:r>
              <a:rPr lang="en-US" sz="2400" b="1" dirty="0">
                <a:latin typeface="Viner Hand ITC" panose="03070502030502020203" pitchFamily="66" charset="0"/>
              </a:rPr>
              <a:t>Tennessee Valley Chapter</a:t>
            </a:r>
          </a:p>
          <a:p>
            <a:pPr algn="ctr"/>
            <a:r>
              <a:rPr lang="en-US" sz="2400" b="1" dirty="0">
                <a:latin typeface="Viner Hand ITC" panose="03070502030502020203" pitchFamily="66" charset="0"/>
              </a:rPr>
              <a:t>Army Aviation Association of America</a:t>
            </a:r>
          </a:p>
          <a:p>
            <a:pPr algn="ctr"/>
            <a:r>
              <a:rPr lang="en-US" sz="2100" b="1" dirty="0">
                <a:latin typeface="Viner Hand ITC" panose="03070502030502020203" pitchFamily="66" charset="0"/>
              </a:rPr>
              <a:t>Invites our Members and Guests </a:t>
            </a:r>
            <a:endParaRPr lang="en-US" sz="2100" b="1" dirty="0" smtClean="0">
              <a:latin typeface="Viner Hand ITC" panose="03070502030502020203" pitchFamily="66" charset="0"/>
            </a:endParaRPr>
          </a:p>
          <a:p>
            <a:pPr algn="ctr"/>
            <a:endParaRPr lang="en-US" sz="2100" b="1" dirty="0">
              <a:latin typeface="Viner Hand ITC" panose="03070502030502020203" pitchFamily="66" charset="0"/>
            </a:endParaRPr>
          </a:p>
          <a:p>
            <a:pPr algn="ctr"/>
            <a:r>
              <a:rPr lang="en-US" sz="2400" b="1" dirty="0" smtClean="0">
                <a:latin typeface="Viner Hand ITC" panose="03070502030502020203" pitchFamily="66" charset="0"/>
              </a:rPr>
              <a:t>White Water Day Trip</a:t>
            </a:r>
            <a:endParaRPr lang="en-US" sz="2100" b="1" dirty="0">
              <a:latin typeface="Viner Hand ITC" panose="03070502030502020203" pitchFamily="66" charset="0"/>
            </a:endParaRPr>
          </a:p>
          <a:p>
            <a:pPr algn="ctr"/>
            <a:endParaRPr lang="en-US" sz="2100" b="1" dirty="0">
              <a:latin typeface="Viner Hand ITC" panose="03070502030502020203" pitchFamily="66" charset="0"/>
            </a:endParaRPr>
          </a:p>
          <a:p>
            <a:pPr algn="ctr"/>
            <a:endParaRPr lang="en-US" sz="2100" b="1" dirty="0">
              <a:latin typeface="Viner Hand ITC" panose="03070502030502020203" pitchFamily="66" charset="0"/>
            </a:endParaRPr>
          </a:p>
          <a:p>
            <a:pPr algn="ctr"/>
            <a:endParaRPr lang="en-US" sz="2100" b="1" dirty="0">
              <a:latin typeface="Viner Hand ITC" panose="03070502030502020203" pitchFamily="66" charset="0"/>
            </a:endParaRPr>
          </a:p>
          <a:p>
            <a:pPr algn="ctr"/>
            <a:endParaRPr lang="en-US" sz="2100" b="1" dirty="0">
              <a:latin typeface="Viner Hand ITC" panose="03070502030502020203" pitchFamily="66" charset="0"/>
            </a:endParaRPr>
          </a:p>
          <a:p>
            <a:pPr algn="ctr"/>
            <a:endParaRPr lang="en-US" sz="2100" b="1" dirty="0" smtClean="0">
              <a:latin typeface="Viner Hand ITC" panose="03070502030502020203" pitchFamily="66" charset="0"/>
            </a:endParaRPr>
          </a:p>
          <a:p>
            <a:pPr algn="ctr"/>
            <a:endParaRPr lang="en-US" sz="2100" b="1" dirty="0">
              <a:latin typeface="Viner Hand ITC" panose="03070502030502020203" pitchFamily="66" charset="0"/>
            </a:endParaRPr>
          </a:p>
          <a:p>
            <a:pPr algn="ctr"/>
            <a:r>
              <a:rPr lang="en-US" sz="2100" b="1" dirty="0" smtClean="0">
                <a:latin typeface="Viner Hand ITC" panose="03070502030502020203" pitchFamily="66" charset="0"/>
              </a:rPr>
              <a:t>30 June </a:t>
            </a:r>
            <a:r>
              <a:rPr lang="en-US" sz="2100" b="1" dirty="0">
                <a:latin typeface="Viner Hand ITC" panose="03070502030502020203" pitchFamily="66" charset="0"/>
              </a:rPr>
              <a:t>2018</a:t>
            </a:r>
          </a:p>
          <a:p>
            <a:pPr algn="ctr"/>
            <a:r>
              <a:rPr lang="en-US" sz="2100" b="1" dirty="0" smtClean="0">
                <a:latin typeface="Viner Hand ITC" panose="03070502030502020203" pitchFamily="66" charset="0"/>
              </a:rPr>
              <a:t>2:00 </a:t>
            </a:r>
            <a:r>
              <a:rPr lang="en-US" sz="2100" b="1" dirty="0">
                <a:latin typeface="Viner Hand ITC" panose="03070502030502020203" pitchFamily="66" charset="0"/>
              </a:rPr>
              <a:t>– </a:t>
            </a:r>
            <a:r>
              <a:rPr lang="en-US" sz="2100" b="1" dirty="0" smtClean="0">
                <a:latin typeface="Viner Hand ITC" panose="03070502030502020203" pitchFamily="66" charset="0"/>
              </a:rPr>
              <a:t>5:30 </a:t>
            </a:r>
            <a:r>
              <a:rPr lang="en-US" sz="2100" b="1" dirty="0">
                <a:latin typeface="Viner Hand ITC" panose="03070502030502020203" pitchFamily="66" charset="0"/>
              </a:rPr>
              <a:t>PM</a:t>
            </a:r>
          </a:p>
          <a:p>
            <a:pPr algn="ctr"/>
            <a:r>
              <a:rPr lang="en-US" sz="2100" b="1" dirty="0" smtClean="0">
                <a:solidFill>
                  <a:schemeClr val="accent1">
                    <a:lumMod val="75000"/>
                  </a:schemeClr>
                </a:solidFill>
                <a:latin typeface="Viner Hand ITC" panose="03070502030502020203" pitchFamily="66" charset="0"/>
              </a:rPr>
              <a:t>Cascade Outdoors</a:t>
            </a:r>
          </a:p>
          <a:p>
            <a:pPr algn="ctr"/>
            <a:r>
              <a:rPr lang="en-US" sz="2100" b="1" dirty="0" smtClean="0">
                <a:solidFill>
                  <a:schemeClr val="accent1">
                    <a:lumMod val="75000"/>
                  </a:schemeClr>
                </a:solidFill>
                <a:latin typeface="Viner Hand ITC" panose="03070502030502020203" pitchFamily="66" charset="0"/>
              </a:rPr>
              <a:t>1248 Highway 64</a:t>
            </a:r>
          </a:p>
          <a:p>
            <a:pPr algn="ctr"/>
            <a:r>
              <a:rPr lang="en-US" sz="2100" b="1" dirty="0" smtClean="0">
                <a:solidFill>
                  <a:schemeClr val="accent1">
                    <a:lumMod val="75000"/>
                  </a:schemeClr>
                </a:solidFill>
                <a:latin typeface="Viner Hand ITC" panose="03070502030502020203" pitchFamily="66" charset="0"/>
              </a:rPr>
              <a:t>Ocoee, TN  37361 </a:t>
            </a:r>
            <a:endParaRPr lang="en-US" sz="2100" b="1" dirty="0">
              <a:solidFill>
                <a:schemeClr val="accent1">
                  <a:lumMod val="75000"/>
                </a:schemeClr>
              </a:solidFill>
              <a:latin typeface="Viner Hand ITC" panose="03070502030502020203" pitchFamily="66" charset="0"/>
            </a:endParaRPr>
          </a:p>
          <a:p>
            <a:pPr algn="ctr"/>
            <a:endParaRPr lang="en-US" sz="2100" b="1" dirty="0">
              <a:latin typeface="Viner Hand ITC" panose="03070502030502020203" pitchFamily="66" charset="0"/>
            </a:endParaRPr>
          </a:p>
          <a:p>
            <a:pPr algn="ctr"/>
            <a:r>
              <a:rPr lang="en-US" sz="1800" b="1" dirty="0" smtClean="0">
                <a:latin typeface="Viner Hand ITC" panose="03070502030502020203" pitchFamily="66" charset="0"/>
              </a:rPr>
              <a:t>Please </a:t>
            </a:r>
            <a:r>
              <a:rPr lang="en-US" sz="1800" b="1" dirty="0">
                <a:latin typeface="Viner Hand ITC" panose="03070502030502020203" pitchFamily="66" charset="0"/>
              </a:rPr>
              <a:t>contact </a:t>
            </a:r>
            <a:r>
              <a:rPr lang="en-US" sz="1800" b="1" dirty="0" smtClean="0">
                <a:latin typeface="Viner Hand ITC" panose="03070502030502020203" pitchFamily="66" charset="0"/>
                <a:hlinkClick r:id="rId3"/>
              </a:rPr>
              <a:t>Tony.White@vencore.com</a:t>
            </a:r>
            <a:endParaRPr lang="en-US" sz="1800" b="1" dirty="0" smtClean="0">
              <a:latin typeface="Viner Hand ITC" panose="03070502030502020203" pitchFamily="66" charset="0"/>
            </a:endParaRPr>
          </a:p>
          <a:p>
            <a:pPr algn="ctr"/>
            <a:r>
              <a:rPr lang="en-US" sz="1800" b="1" dirty="0" smtClean="0">
                <a:latin typeface="Viner Hand ITC" panose="03070502030502020203" pitchFamily="66" charset="0"/>
              </a:rPr>
              <a:t>Or  </a:t>
            </a:r>
            <a:r>
              <a:rPr lang="en-US" sz="1800" b="1" dirty="0">
                <a:latin typeface="Viner Hand ITC" panose="03070502030502020203" pitchFamily="66" charset="0"/>
                <a:hlinkClick r:id="rId4"/>
              </a:rPr>
              <a:t>Greg.Oelberg@vencore.com</a:t>
            </a:r>
            <a:endParaRPr lang="en-US" sz="1800" b="1" dirty="0">
              <a:latin typeface="Viner Hand ITC" panose="03070502030502020203" pitchFamily="66" charset="0"/>
            </a:endParaRPr>
          </a:p>
          <a:p>
            <a:pPr algn="ctr"/>
            <a:r>
              <a:rPr lang="en-US" sz="1800" b="1" dirty="0">
                <a:latin typeface="Viner Hand ITC" panose="03070502030502020203" pitchFamily="66" charset="0"/>
              </a:rPr>
              <a:t>If you </a:t>
            </a:r>
            <a:r>
              <a:rPr lang="en-US" sz="1800" b="1" dirty="0" smtClean="0">
                <a:latin typeface="Viner Hand ITC" panose="03070502030502020203" pitchFamily="66" charset="0"/>
              </a:rPr>
              <a:t>are interested in participating</a:t>
            </a:r>
          </a:p>
          <a:p>
            <a:pPr algn="ctr"/>
            <a:endParaRPr lang="en-US" sz="1800" b="1" dirty="0">
              <a:latin typeface="Viner Hand ITC" panose="03070502030502020203" pitchFamily="66" charset="0"/>
            </a:endParaRPr>
          </a:p>
          <a:p>
            <a:pPr algn="ctr"/>
            <a:r>
              <a:rPr lang="en-US" sz="1800" b="1" dirty="0" smtClean="0">
                <a:latin typeface="Viner Hand ITC" panose="03070502030502020203" pitchFamily="66" charset="0"/>
              </a:rPr>
              <a:t>Discounted cost of $</a:t>
            </a:r>
            <a:r>
              <a:rPr lang="en-US" sz="1800" b="1" dirty="0" smtClean="0">
                <a:latin typeface="Viner Hand ITC" panose="03070502030502020203" pitchFamily="66" charset="0"/>
              </a:rPr>
              <a:t>20/person for members </a:t>
            </a:r>
          </a:p>
          <a:p>
            <a:pPr algn="ctr"/>
            <a:r>
              <a:rPr lang="en-US" sz="1800" b="1" smtClean="0">
                <a:latin typeface="Viner Hand ITC" panose="03070502030502020203" pitchFamily="66" charset="0"/>
              </a:rPr>
              <a:t>and new members</a:t>
            </a:r>
            <a:endParaRPr lang="en-US" sz="1800" b="1" dirty="0">
              <a:latin typeface="Viner Hand ITC" panose="03070502030502020203" pitchFamily="66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0692" y="3051544"/>
            <a:ext cx="2637071" cy="1682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2116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184</TotalTime>
  <Words>54</Words>
  <Application>Microsoft Office PowerPoint</Application>
  <PresentationFormat>Letter Paper (8.5x11 in)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Viner Hand ITC</vt:lpstr>
      <vt:lpstr>Office Theme</vt:lpstr>
      <vt:lpstr>PowerPoint Presentation</vt:lpstr>
    </vt:vector>
  </TitlesOfParts>
  <Company>Vencore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Oelberg, Gregory</dc:creator>
  <cp:lastModifiedBy>Oelberg, Gregory</cp:lastModifiedBy>
  <cp:revision>16</cp:revision>
  <cp:lastPrinted>2018-02-06T15:09:24Z</cp:lastPrinted>
  <dcterms:created xsi:type="dcterms:W3CDTF">2018-02-01T19:23:16Z</dcterms:created>
  <dcterms:modified xsi:type="dcterms:W3CDTF">2018-04-04T19:27:25Z</dcterms:modified>
</cp:coreProperties>
</file>