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6"/>
  </p:notesMasterIdLst>
  <p:sldIdLst>
    <p:sldId id="262" r:id="rId3"/>
    <p:sldId id="260" r:id="rId4"/>
    <p:sldId id="264" r:id="rId5"/>
  </p:sldIdLst>
  <p:sldSz cx="5486400" cy="82296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92">
          <p15:clr>
            <a:srgbClr val="A4A3A4"/>
          </p15:clr>
        </p15:guide>
        <p15:guide id="2" pos="17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55" autoAdjust="0"/>
  </p:normalViewPr>
  <p:slideViewPr>
    <p:cSldViewPr>
      <p:cViewPr varScale="1">
        <p:scale>
          <a:sx n="83" d="100"/>
          <a:sy n="83" d="100"/>
        </p:scale>
        <p:origin x="3324" y="84"/>
      </p:cViewPr>
      <p:guideLst>
        <p:guide orient="horz" pos="2592"/>
        <p:guide pos="1728"/>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9A8C834F-F831-4490-AF9F-AF25A3076970}" type="datetimeFigureOut">
              <a:rPr lang="en-US" smtClean="0"/>
              <a:t>4/27/2022</a:t>
            </a:fld>
            <a:endParaRPr lang="en-US"/>
          </a:p>
        </p:txBody>
      </p:sp>
      <p:sp>
        <p:nvSpPr>
          <p:cNvPr id="4" name="Slide Image Placeholder 3"/>
          <p:cNvSpPr>
            <a:spLocks noGrp="1" noRot="1" noChangeAspect="1"/>
          </p:cNvSpPr>
          <p:nvPr>
            <p:ph type="sldImg" idx="2"/>
          </p:nvPr>
        </p:nvSpPr>
        <p:spPr>
          <a:xfrm>
            <a:off x="2459038" y="1162050"/>
            <a:ext cx="209232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9A4CD93C-EAC8-46B6-9D0B-F2294FDFD287}" type="slidenum">
              <a:rPr lang="en-US" smtClean="0"/>
              <a:t>‹#›</a:t>
            </a:fld>
            <a:endParaRPr lang="en-US"/>
          </a:p>
        </p:txBody>
      </p:sp>
    </p:spTree>
    <p:extLst>
      <p:ext uri="{BB962C8B-B14F-4D97-AF65-F5344CB8AC3E}">
        <p14:creationId xmlns:p14="http://schemas.microsoft.com/office/powerpoint/2010/main" val="2253963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4CD93C-EAC8-46B6-9D0B-F2294FDFD287}"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545957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00300" y="1143000"/>
            <a:ext cx="2057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4CD93C-EAC8-46B6-9D0B-F2294FDFD287}"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007199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1480" y="2556511"/>
            <a:ext cx="4663440" cy="1764030"/>
          </a:xfrm>
        </p:spPr>
        <p:txBody>
          <a:bodyPr/>
          <a:lstStyle/>
          <a:p>
            <a:r>
              <a:rPr lang="en-US"/>
              <a:t>Click to edit Master title style</a:t>
            </a:r>
          </a:p>
        </p:txBody>
      </p:sp>
      <p:sp>
        <p:nvSpPr>
          <p:cNvPr id="3" name="Subtitle 2"/>
          <p:cNvSpPr>
            <a:spLocks noGrp="1"/>
          </p:cNvSpPr>
          <p:nvPr>
            <p:ph type="subTitle" idx="1"/>
          </p:nvPr>
        </p:nvSpPr>
        <p:spPr>
          <a:xfrm>
            <a:off x="822960" y="4663440"/>
            <a:ext cx="3840480" cy="210312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29D7A3B-F25E-495E-870B-B0F0F5AD96C3}" type="datetimeFigureOut">
              <a:rPr lang="en-US" smtClean="0"/>
              <a:pPr/>
              <a:t>4/27/2022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787E37-FEC7-4DBC-A2F5-DB67F3CAC12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9D7A3B-F25E-495E-870B-B0F0F5AD96C3}" type="datetimeFigureOut">
              <a:rPr lang="en-US" smtClean="0"/>
              <a:pPr/>
              <a:t>4/27/2022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787E37-FEC7-4DBC-A2F5-DB67F3CAC1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977640" y="329566"/>
            <a:ext cx="1234440" cy="702183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74320" y="329566"/>
            <a:ext cx="3611880" cy="702183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9D7A3B-F25E-495E-870B-B0F0F5AD96C3}" type="datetimeFigureOut">
              <a:rPr lang="en-US" smtClean="0"/>
              <a:pPr/>
              <a:t>4/27/2022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787E37-FEC7-4DBC-A2F5-DB67F3CAC12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1480" y="2556512"/>
            <a:ext cx="4663440" cy="1764030"/>
          </a:xfrm>
        </p:spPr>
        <p:txBody>
          <a:bodyPr/>
          <a:lstStyle/>
          <a:p>
            <a:r>
              <a:rPr lang="en-US"/>
              <a:t>Click to edit Master title style</a:t>
            </a:r>
          </a:p>
        </p:txBody>
      </p:sp>
      <p:sp>
        <p:nvSpPr>
          <p:cNvPr id="3" name="Subtitle 2"/>
          <p:cNvSpPr>
            <a:spLocks noGrp="1"/>
          </p:cNvSpPr>
          <p:nvPr>
            <p:ph type="subTitle" idx="1"/>
          </p:nvPr>
        </p:nvSpPr>
        <p:spPr>
          <a:xfrm>
            <a:off x="822960" y="4663440"/>
            <a:ext cx="3840480" cy="2103120"/>
          </a:xfrm>
        </p:spPr>
        <p:txBody>
          <a:bodyPr/>
          <a:lstStyle>
            <a:lvl1pPr marL="0" indent="0" algn="ctr">
              <a:buNone/>
              <a:defRPr>
                <a:solidFill>
                  <a:schemeClr val="tx1">
                    <a:tint val="75000"/>
                  </a:schemeClr>
                </a:solidFill>
              </a:defRPr>
            </a:lvl1pPr>
            <a:lvl2pPr marL="406374" indent="0" algn="ctr">
              <a:buNone/>
              <a:defRPr>
                <a:solidFill>
                  <a:schemeClr val="tx1">
                    <a:tint val="75000"/>
                  </a:schemeClr>
                </a:solidFill>
              </a:defRPr>
            </a:lvl2pPr>
            <a:lvl3pPr marL="812748" indent="0" algn="ctr">
              <a:buNone/>
              <a:defRPr>
                <a:solidFill>
                  <a:schemeClr val="tx1">
                    <a:tint val="75000"/>
                  </a:schemeClr>
                </a:solidFill>
              </a:defRPr>
            </a:lvl3pPr>
            <a:lvl4pPr marL="1219121" indent="0" algn="ctr">
              <a:buNone/>
              <a:defRPr>
                <a:solidFill>
                  <a:schemeClr val="tx1">
                    <a:tint val="75000"/>
                  </a:schemeClr>
                </a:solidFill>
              </a:defRPr>
            </a:lvl4pPr>
            <a:lvl5pPr marL="1625494" indent="0" algn="ctr">
              <a:buNone/>
              <a:defRPr>
                <a:solidFill>
                  <a:schemeClr val="tx1">
                    <a:tint val="75000"/>
                  </a:schemeClr>
                </a:solidFill>
              </a:defRPr>
            </a:lvl5pPr>
            <a:lvl6pPr marL="2031868" indent="0" algn="ctr">
              <a:buNone/>
              <a:defRPr>
                <a:solidFill>
                  <a:schemeClr val="tx1">
                    <a:tint val="75000"/>
                  </a:schemeClr>
                </a:solidFill>
              </a:defRPr>
            </a:lvl6pPr>
            <a:lvl7pPr marL="2438242" indent="0" algn="ctr">
              <a:buNone/>
              <a:defRPr>
                <a:solidFill>
                  <a:schemeClr val="tx1">
                    <a:tint val="75000"/>
                  </a:schemeClr>
                </a:solidFill>
              </a:defRPr>
            </a:lvl7pPr>
            <a:lvl8pPr marL="2844614" indent="0" algn="ctr">
              <a:buNone/>
              <a:defRPr>
                <a:solidFill>
                  <a:schemeClr val="tx1">
                    <a:tint val="75000"/>
                  </a:schemeClr>
                </a:solidFill>
              </a:defRPr>
            </a:lvl8pPr>
            <a:lvl9pPr marL="325098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29D7A3B-F25E-495E-870B-B0F0F5AD96C3}" type="datetimeFigureOut">
              <a:rPr lang="en-US" smtClean="0">
                <a:solidFill>
                  <a:prstClr val="black">
                    <a:tint val="75000"/>
                  </a:prstClr>
                </a:solidFill>
              </a:rPr>
              <a:pPr/>
              <a:t>4/27/2022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D787E37-FEC7-4DBC-A2F5-DB67F3CAC12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73172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9D7A3B-F25E-495E-870B-B0F0F5AD96C3}" type="datetimeFigureOut">
              <a:rPr lang="en-US" smtClean="0">
                <a:solidFill>
                  <a:prstClr val="black">
                    <a:tint val="75000"/>
                  </a:prstClr>
                </a:solidFill>
              </a:rPr>
              <a:pPr/>
              <a:t>4/27/2022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D787E37-FEC7-4DBC-A2F5-DB67F3CAC12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17108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33388" y="5288282"/>
            <a:ext cx="4663440" cy="1634490"/>
          </a:xfrm>
        </p:spPr>
        <p:txBody>
          <a:bodyPr anchor="t"/>
          <a:lstStyle>
            <a:lvl1pPr algn="l">
              <a:defRPr sz="3555" b="1" cap="all"/>
            </a:lvl1pPr>
          </a:lstStyle>
          <a:p>
            <a:r>
              <a:rPr lang="en-US"/>
              <a:t>Click to edit Master title style</a:t>
            </a:r>
          </a:p>
        </p:txBody>
      </p:sp>
      <p:sp>
        <p:nvSpPr>
          <p:cNvPr id="3" name="Text Placeholder 2"/>
          <p:cNvSpPr>
            <a:spLocks noGrp="1"/>
          </p:cNvSpPr>
          <p:nvPr>
            <p:ph type="body" idx="1"/>
          </p:nvPr>
        </p:nvSpPr>
        <p:spPr>
          <a:xfrm>
            <a:off x="433388" y="3488057"/>
            <a:ext cx="4663440" cy="1800224"/>
          </a:xfrm>
        </p:spPr>
        <p:txBody>
          <a:bodyPr anchor="b"/>
          <a:lstStyle>
            <a:lvl1pPr marL="0" indent="0">
              <a:buNone/>
              <a:defRPr sz="1778">
                <a:solidFill>
                  <a:schemeClr val="tx1">
                    <a:tint val="75000"/>
                  </a:schemeClr>
                </a:solidFill>
              </a:defRPr>
            </a:lvl1pPr>
            <a:lvl2pPr marL="406374" indent="0">
              <a:buNone/>
              <a:defRPr sz="1600">
                <a:solidFill>
                  <a:schemeClr val="tx1">
                    <a:tint val="75000"/>
                  </a:schemeClr>
                </a:solidFill>
              </a:defRPr>
            </a:lvl2pPr>
            <a:lvl3pPr marL="812748" indent="0">
              <a:buNone/>
              <a:defRPr sz="1422">
                <a:solidFill>
                  <a:schemeClr val="tx1">
                    <a:tint val="75000"/>
                  </a:schemeClr>
                </a:solidFill>
              </a:defRPr>
            </a:lvl3pPr>
            <a:lvl4pPr marL="1219121" indent="0">
              <a:buNone/>
              <a:defRPr sz="1245">
                <a:solidFill>
                  <a:schemeClr val="tx1">
                    <a:tint val="75000"/>
                  </a:schemeClr>
                </a:solidFill>
              </a:defRPr>
            </a:lvl4pPr>
            <a:lvl5pPr marL="1625494" indent="0">
              <a:buNone/>
              <a:defRPr sz="1245">
                <a:solidFill>
                  <a:schemeClr val="tx1">
                    <a:tint val="75000"/>
                  </a:schemeClr>
                </a:solidFill>
              </a:defRPr>
            </a:lvl5pPr>
            <a:lvl6pPr marL="2031868" indent="0">
              <a:buNone/>
              <a:defRPr sz="1245">
                <a:solidFill>
                  <a:schemeClr val="tx1">
                    <a:tint val="75000"/>
                  </a:schemeClr>
                </a:solidFill>
              </a:defRPr>
            </a:lvl6pPr>
            <a:lvl7pPr marL="2438242" indent="0">
              <a:buNone/>
              <a:defRPr sz="1245">
                <a:solidFill>
                  <a:schemeClr val="tx1">
                    <a:tint val="75000"/>
                  </a:schemeClr>
                </a:solidFill>
              </a:defRPr>
            </a:lvl7pPr>
            <a:lvl8pPr marL="2844614" indent="0">
              <a:buNone/>
              <a:defRPr sz="1245">
                <a:solidFill>
                  <a:schemeClr val="tx1">
                    <a:tint val="75000"/>
                  </a:schemeClr>
                </a:solidFill>
              </a:defRPr>
            </a:lvl8pPr>
            <a:lvl9pPr marL="3250989" indent="0">
              <a:buNone/>
              <a:defRPr sz="1245">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9D7A3B-F25E-495E-870B-B0F0F5AD96C3}" type="datetimeFigureOut">
              <a:rPr lang="en-US" smtClean="0">
                <a:solidFill>
                  <a:prstClr val="black">
                    <a:tint val="75000"/>
                  </a:prstClr>
                </a:solidFill>
              </a:rPr>
              <a:pPr/>
              <a:t>4/27/2022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D787E37-FEC7-4DBC-A2F5-DB67F3CAC12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52023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74320" y="1920242"/>
            <a:ext cx="2423160" cy="5431155"/>
          </a:xfrm>
        </p:spPr>
        <p:txBody>
          <a:bodyPr/>
          <a:lstStyle>
            <a:lvl1pPr>
              <a:defRPr sz="2489"/>
            </a:lvl1pPr>
            <a:lvl2pPr>
              <a:defRPr sz="2134"/>
            </a:lvl2pPr>
            <a:lvl3pPr>
              <a:defRPr sz="1778"/>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788920" y="1920242"/>
            <a:ext cx="2423160" cy="5431155"/>
          </a:xfrm>
        </p:spPr>
        <p:txBody>
          <a:bodyPr/>
          <a:lstStyle>
            <a:lvl1pPr>
              <a:defRPr sz="2489"/>
            </a:lvl1pPr>
            <a:lvl2pPr>
              <a:defRPr sz="2134"/>
            </a:lvl2pPr>
            <a:lvl3pPr>
              <a:defRPr sz="1778"/>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29D7A3B-F25E-495E-870B-B0F0F5AD96C3}" type="datetimeFigureOut">
              <a:rPr lang="en-US" smtClean="0">
                <a:solidFill>
                  <a:prstClr val="black">
                    <a:tint val="75000"/>
                  </a:prstClr>
                </a:solidFill>
              </a:rPr>
              <a:pPr/>
              <a:t>4/27/2022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D787E37-FEC7-4DBC-A2F5-DB67F3CAC12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328132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74321" y="1842136"/>
            <a:ext cx="2424113" cy="767714"/>
          </a:xfrm>
        </p:spPr>
        <p:txBody>
          <a:bodyPr anchor="b"/>
          <a:lstStyle>
            <a:lvl1pPr marL="0" indent="0">
              <a:buNone/>
              <a:defRPr sz="2134" b="1"/>
            </a:lvl1pPr>
            <a:lvl2pPr marL="406374" indent="0">
              <a:buNone/>
              <a:defRPr sz="1778" b="1"/>
            </a:lvl2pPr>
            <a:lvl3pPr marL="812748" indent="0">
              <a:buNone/>
              <a:defRPr sz="1600" b="1"/>
            </a:lvl3pPr>
            <a:lvl4pPr marL="1219121" indent="0">
              <a:buNone/>
              <a:defRPr sz="1422" b="1"/>
            </a:lvl4pPr>
            <a:lvl5pPr marL="1625494" indent="0">
              <a:buNone/>
              <a:defRPr sz="1422" b="1"/>
            </a:lvl5pPr>
            <a:lvl6pPr marL="2031868" indent="0">
              <a:buNone/>
              <a:defRPr sz="1422" b="1"/>
            </a:lvl6pPr>
            <a:lvl7pPr marL="2438242" indent="0">
              <a:buNone/>
              <a:defRPr sz="1422" b="1"/>
            </a:lvl7pPr>
            <a:lvl8pPr marL="2844614" indent="0">
              <a:buNone/>
              <a:defRPr sz="1422" b="1"/>
            </a:lvl8pPr>
            <a:lvl9pPr marL="3250989" indent="0">
              <a:buNone/>
              <a:defRPr sz="1422" b="1"/>
            </a:lvl9pPr>
          </a:lstStyle>
          <a:p>
            <a:pPr lvl="0"/>
            <a:r>
              <a:rPr lang="en-US"/>
              <a:t>Click to edit Master text styles</a:t>
            </a:r>
          </a:p>
        </p:txBody>
      </p:sp>
      <p:sp>
        <p:nvSpPr>
          <p:cNvPr id="4" name="Content Placeholder 3"/>
          <p:cNvSpPr>
            <a:spLocks noGrp="1"/>
          </p:cNvSpPr>
          <p:nvPr>
            <p:ph sz="half" idx="2"/>
          </p:nvPr>
        </p:nvSpPr>
        <p:spPr>
          <a:xfrm>
            <a:off x="274321" y="2609850"/>
            <a:ext cx="2424113" cy="4741546"/>
          </a:xfrm>
        </p:spPr>
        <p:txBody>
          <a:bodyPr/>
          <a:lstStyle>
            <a:lvl1pPr>
              <a:defRPr sz="2134"/>
            </a:lvl1pPr>
            <a:lvl2pPr>
              <a:defRPr sz="1778"/>
            </a:lvl2pPr>
            <a:lvl3pPr>
              <a:defRPr sz="1600"/>
            </a:lvl3pPr>
            <a:lvl4pPr>
              <a:defRPr sz="1422"/>
            </a:lvl4pPr>
            <a:lvl5pPr>
              <a:defRPr sz="1422"/>
            </a:lvl5pPr>
            <a:lvl6pPr>
              <a:defRPr sz="1422"/>
            </a:lvl6pPr>
            <a:lvl7pPr>
              <a:defRPr sz="1422"/>
            </a:lvl7pPr>
            <a:lvl8pPr>
              <a:defRPr sz="1422"/>
            </a:lvl8pPr>
            <a:lvl9pPr>
              <a:defRPr sz="142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787016" y="1842136"/>
            <a:ext cx="2425065" cy="767714"/>
          </a:xfrm>
        </p:spPr>
        <p:txBody>
          <a:bodyPr anchor="b"/>
          <a:lstStyle>
            <a:lvl1pPr marL="0" indent="0">
              <a:buNone/>
              <a:defRPr sz="2134" b="1"/>
            </a:lvl1pPr>
            <a:lvl2pPr marL="406374" indent="0">
              <a:buNone/>
              <a:defRPr sz="1778" b="1"/>
            </a:lvl2pPr>
            <a:lvl3pPr marL="812748" indent="0">
              <a:buNone/>
              <a:defRPr sz="1600" b="1"/>
            </a:lvl3pPr>
            <a:lvl4pPr marL="1219121" indent="0">
              <a:buNone/>
              <a:defRPr sz="1422" b="1"/>
            </a:lvl4pPr>
            <a:lvl5pPr marL="1625494" indent="0">
              <a:buNone/>
              <a:defRPr sz="1422" b="1"/>
            </a:lvl5pPr>
            <a:lvl6pPr marL="2031868" indent="0">
              <a:buNone/>
              <a:defRPr sz="1422" b="1"/>
            </a:lvl6pPr>
            <a:lvl7pPr marL="2438242" indent="0">
              <a:buNone/>
              <a:defRPr sz="1422" b="1"/>
            </a:lvl7pPr>
            <a:lvl8pPr marL="2844614" indent="0">
              <a:buNone/>
              <a:defRPr sz="1422" b="1"/>
            </a:lvl8pPr>
            <a:lvl9pPr marL="3250989" indent="0">
              <a:buNone/>
              <a:defRPr sz="1422" b="1"/>
            </a:lvl9pPr>
          </a:lstStyle>
          <a:p>
            <a:pPr lvl="0"/>
            <a:r>
              <a:rPr lang="en-US"/>
              <a:t>Click to edit Master text styles</a:t>
            </a:r>
          </a:p>
        </p:txBody>
      </p:sp>
      <p:sp>
        <p:nvSpPr>
          <p:cNvPr id="6" name="Content Placeholder 5"/>
          <p:cNvSpPr>
            <a:spLocks noGrp="1"/>
          </p:cNvSpPr>
          <p:nvPr>
            <p:ph sz="quarter" idx="4"/>
          </p:nvPr>
        </p:nvSpPr>
        <p:spPr>
          <a:xfrm>
            <a:off x="2787016" y="2609850"/>
            <a:ext cx="2425065" cy="4741546"/>
          </a:xfrm>
        </p:spPr>
        <p:txBody>
          <a:bodyPr/>
          <a:lstStyle>
            <a:lvl1pPr>
              <a:defRPr sz="2134"/>
            </a:lvl1pPr>
            <a:lvl2pPr>
              <a:defRPr sz="1778"/>
            </a:lvl2pPr>
            <a:lvl3pPr>
              <a:defRPr sz="1600"/>
            </a:lvl3pPr>
            <a:lvl4pPr>
              <a:defRPr sz="1422"/>
            </a:lvl4pPr>
            <a:lvl5pPr>
              <a:defRPr sz="1422"/>
            </a:lvl5pPr>
            <a:lvl6pPr>
              <a:defRPr sz="1422"/>
            </a:lvl6pPr>
            <a:lvl7pPr>
              <a:defRPr sz="1422"/>
            </a:lvl7pPr>
            <a:lvl8pPr>
              <a:defRPr sz="1422"/>
            </a:lvl8pPr>
            <a:lvl9pPr>
              <a:defRPr sz="142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29D7A3B-F25E-495E-870B-B0F0F5AD96C3}" type="datetimeFigureOut">
              <a:rPr lang="en-US" smtClean="0">
                <a:solidFill>
                  <a:prstClr val="black">
                    <a:tint val="75000"/>
                  </a:prstClr>
                </a:solidFill>
              </a:rPr>
              <a:pPr/>
              <a:t>4/27/2022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D787E37-FEC7-4DBC-A2F5-DB67F3CAC12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03328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29D7A3B-F25E-495E-870B-B0F0F5AD96C3}" type="datetimeFigureOut">
              <a:rPr lang="en-US" smtClean="0">
                <a:solidFill>
                  <a:prstClr val="black">
                    <a:tint val="75000"/>
                  </a:prstClr>
                </a:solidFill>
              </a:rPr>
              <a:pPr/>
              <a:t>4/27/2022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D787E37-FEC7-4DBC-A2F5-DB67F3CAC12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419512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9D7A3B-F25E-495E-870B-B0F0F5AD96C3}" type="datetimeFigureOut">
              <a:rPr lang="en-US" smtClean="0">
                <a:solidFill>
                  <a:prstClr val="black">
                    <a:tint val="75000"/>
                  </a:prstClr>
                </a:solidFill>
              </a:rPr>
              <a:pPr/>
              <a:t>4/27/2022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D787E37-FEC7-4DBC-A2F5-DB67F3CAC12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50099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4320" y="327660"/>
            <a:ext cx="1804988" cy="1394460"/>
          </a:xfrm>
        </p:spPr>
        <p:txBody>
          <a:bodyPr anchor="b"/>
          <a:lstStyle>
            <a:lvl1pPr algn="l">
              <a:defRPr sz="1778" b="1"/>
            </a:lvl1pPr>
          </a:lstStyle>
          <a:p>
            <a:r>
              <a:rPr lang="en-US"/>
              <a:t>Click to edit Master title style</a:t>
            </a:r>
          </a:p>
        </p:txBody>
      </p:sp>
      <p:sp>
        <p:nvSpPr>
          <p:cNvPr id="3" name="Content Placeholder 2"/>
          <p:cNvSpPr>
            <a:spLocks noGrp="1"/>
          </p:cNvSpPr>
          <p:nvPr>
            <p:ph idx="1"/>
          </p:nvPr>
        </p:nvSpPr>
        <p:spPr>
          <a:xfrm>
            <a:off x="2145030" y="327661"/>
            <a:ext cx="3067050" cy="7023736"/>
          </a:xfrm>
        </p:spPr>
        <p:txBody>
          <a:bodyPr/>
          <a:lstStyle>
            <a:lvl1pPr>
              <a:defRPr sz="2845"/>
            </a:lvl1pPr>
            <a:lvl2pPr>
              <a:defRPr sz="2489"/>
            </a:lvl2pPr>
            <a:lvl3pPr>
              <a:defRPr sz="2134"/>
            </a:lvl3pPr>
            <a:lvl4pPr>
              <a:defRPr sz="1778"/>
            </a:lvl4pPr>
            <a:lvl5pPr>
              <a:defRPr sz="1778"/>
            </a:lvl5pPr>
            <a:lvl6pPr>
              <a:defRPr sz="1778"/>
            </a:lvl6pPr>
            <a:lvl7pPr>
              <a:defRPr sz="1778"/>
            </a:lvl7pPr>
            <a:lvl8pPr>
              <a:defRPr sz="1778"/>
            </a:lvl8pPr>
            <a:lvl9pPr>
              <a:defRPr sz="177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74320" y="1722121"/>
            <a:ext cx="1804988" cy="5629276"/>
          </a:xfrm>
        </p:spPr>
        <p:txBody>
          <a:bodyPr/>
          <a:lstStyle>
            <a:lvl1pPr marL="0" indent="0">
              <a:buNone/>
              <a:defRPr sz="1245"/>
            </a:lvl1pPr>
            <a:lvl2pPr marL="406374" indent="0">
              <a:buNone/>
              <a:defRPr sz="1066"/>
            </a:lvl2pPr>
            <a:lvl3pPr marL="812748" indent="0">
              <a:buNone/>
              <a:defRPr sz="889"/>
            </a:lvl3pPr>
            <a:lvl4pPr marL="1219121" indent="0">
              <a:buNone/>
              <a:defRPr sz="800"/>
            </a:lvl4pPr>
            <a:lvl5pPr marL="1625494" indent="0">
              <a:buNone/>
              <a:defRPr sz="800"/>
            </a:lvl5pPr>
            <a:lvl6pPr marL="2031868" indent="0">
              <a:buNone/>
              <a:defRPr sz="800"/>
            </a:lvl6pPr>
            <a:lvl7pPr marL="2438242" indent="0">
              <a:buNone/>
              <a:defRPr sz="800"/>
            </a:lvl7pPr>
            <a:lvl8pPr marL="2844614" indent="0">
              <a:buNone/>
              <a:defRPr sz="800"/>
            </a:lvl8pPr>
            <a:lvl9pPr marL="3250989"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729D7A3B-F25E-495E-870B-B0F0F5AD96C3}" type="datetimeFigureOut">
              <a:rPr lang="en-US" smtClean="0">
                <a:solidFill>
                  <a:prstClr val="black">
                    <a:tint val="75000"/>
                  </a:prstClr>
                </a:solidFill>
              </a:rPr>
              <a:pPr/>
              <a:t>4/27/2022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D787E37-FEC7-4DBC-A2F5-DB67F3CAC12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2549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9D7A3B-F25E-495E-870B-B0F0F5AD96C3}" type="datetimeFigureOut">
              <a:rPr lang="en-US" smtClean="0"/>
              <a:pPr/>
              <a:t>4/27/2022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787E37-FEC7-4DBC-A2F5-DB67F3CAC12A}"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75373" y="5760720"/>
            <a:ext cx="3291840" cy="680086"/>
          </a:xfrm>
        </p:spPr>
        <p:txBody>
          <a:bodyPr anchor="b"/>
          <a:lstStyle>
            <a:lvl1pPr algn="l">
              <a:defRPr sz="1778" b="1"/>
            </a:lvl1pPr>
          </a:lstStyle>
          <a:p>
            <a:r>
              <a:rPr lang="en-US"/>
              <a:t>Click to edit Master title style</a:t>
            </a:r>
          </a:p>
        </p:txBody>
      </p:sp>
      <p:sp>
        <p:nvSpPr>
          <p:cNvPr id="3" name="Picture Placeholder 2"/>
          <p:cNvSpPr>
            <a:spLocks noGrp="1"/>
          </p:cNvSpPr>
          <p:nvPr>
            <p:ph type="pic" idx="1"/>
          </p:nvPr>
        </p:nvSpPr>
        <p:spPr>
          <a:xfrm>
            <a:off x="1075373" y="735330"/>
            <a:ext cx="3291840" cy="4937760"/>
          </a:xfrm>
        </p:spPr>
        <p:txBody>
          <a:bodyPr/>
          <a:lstStyle>
            <a:lvl1pPr marL="0" indent="0">
              <a:buNone/>
              <a:defRPr sz="2845"/>
            </a:lvl1pPr>
            <a:lvl2pPr marL="406374" indent="0">
              <a:buNone/>
              <a:defRPr sz="2489"/>
            </a:lvl2pPr>
            <a:lvl3pPr marL="812748" indent="0">
              <a:buNone/>
              <a:defRPr sz="2134"/>
            </a:lvl3pPr>
            <a:lvl4pPr marL="1219121" indent="0">
              <a:buNone/>
              <a:defRPr sz="1778"/>
            </a:lvl4pPr>
            <a:lvl5pPr marL="1625494" indent="0">
              <a:buNone/>
              <a:defRPr sz="1778"/>
            </a:lvl5pPr>
            <a:lvl6pPr marL="2031868" indent="0">
              <a:buNone/>
              <a:defRPr sz="1778"/>
            </a:lvl6pPr>
            <a:lvl7pPr marL="2438242" indent="0">
              <a:buNone/>
              <a:defRPr sz="1778"/>
            </a:lvl7pPr>
            <a:lvl8pPr marL="2844614" indent="0">
              <a:buNone/>
              <a:defRPr sz="1778"/>
            </a:lvl8pPr>
            <a:lvl9pPr marL="3250989" indent="0">
              <a:buNone/>
              <a:defRPr sz="1778"/>
            </a:lvl9pPr>
          </a:lstStyle>
          <a:p>
            <a:endParaRPr lang="en-US"/>
          </a:p>
        </p:txBody>
      </p:sp>
      <p:sp>
        <p:nvSpPr>
          <p:cNvPr id="4" name="Text Placeholder 3"/>
          <p:cNvSpPr>
            <a:spLocks noGrp="1"/>
          </p:cNvSpPr>
          <p:nvPr>
            <p:ph type="body" sz="half" idx="2"/>
          </p:nvPr>
        </p:nvSpPr>
        <p:spPr>
          <a:xfrm>
            <a:off x="1075373" y="6440806"/>
            <a:ext cx="3291840" cy="965834"/>
          </a:xfrm>
        </p:spPr>
        <p:txBody>
          <a:bodyPr/>
          <a:lstStyle>
            <a:lvl1pPr marL="0" indent="0">
              <a:buNone/>
              <a:defRPr sz="1245"/>
            </a:lvl1pPr>
            <a:lvl2pPr marL="406374" indent="0">
              <a:buNone/>
              <a:defRPr sz="1066"/>
            </a:lvl2pPr>
            <a:lvl3pPr marL="812748" indent="0">
              <a:buNone/>
              <a:defRPr sz="889"/>
            </a:lvl3pPr>
            <a:lvl4pPr marL="1219121" indent="0">
              <a:buNone/>
              <a:defRPr sz="800"/>
            </a:lvl4pPr>
            <a:lvl5pPr marL="1625494" indent="0">
              <a:buNone/>
              <a:defRPr sz="800"/>
            </a:lvl5pPr>
            <a:lvl6pPr marL="2031868" indent="0">
              <a:buNone/>
              <a:defRPr sz="800"/>
            </a:lvl6pPr>
            <a:lvl7pPr marL="2438242" indent="0">
              <a:buNone/>
              <a:defRPr sz="800"/>
            </a:lvl7pPr>
            <a:lvl8pPr marL="2844614" indent="0">
              <a:buNone/>
              <a:defRPr sz="800"/>
            </a:lvl8pPr>
            <a:lvl9pPr marL="3250989"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729D7A3B-F25E-495E-870B-B0F0F5AD96C3}" type="datetimeFigureOut">
              <a:rPr lang="en-US" smtClean="0">
                <a:solidFill>
                  <a:prstClr val="black">
                    <a:tint val="75000"/>
                  </a:prstClr>
                </a:solidFill>
              </a:rPr>
              <a:pPr/>
              <a:t>4/27/2022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D787E37-FEC7-4DBC-A2F5-DB67F3CAC12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927250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9D7A3B-F25E-495E-870B-B0F0F5AD96C3}" type="datetimeFigureOut">
              <a:rPr lang="en-US" smtClean="0">
                <a:solidFill>
                  <a:prstClr val="black">
                    <a:tint val="75000"/>
                  </a:prstClr>
                </a:solidFill>
              </a:rPr>
              <a:pPr/>
              <a:t>4/27/2022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D787E37-FEC7-4DBC-A2F5-DB67F3CAC12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446405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977640" y="329567"/>
            <a:ext cx="1234440" cy="702183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74320" y="329567"/>
            <a:ext cx="3611880" cy="702183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9D7A3B-F25E-495E-870B-B0F0F5AD96C3}" type="datetimeFigureOut">
              <a:rPr lang="en-US" smtClean="0">
                <a:solidFill>
                  <a:prstClr val="black">
                    <a:tint val="75000"/>
                  </a:prstClr>
                </a:solidFill>
              </a:rPr>
              <a:pPr/>
              <a:t>4/27/2022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D787E37-FEC7-4DBC-A2F5-DB67F3CAC12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3093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33388" y="5288281"/>
            <a:ext cx="4663440" cy="163449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433388" y="3488056"/>
            <a:ext cx="4663440" cy="180022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9D7A3B-F25E-495E-870B-B0F0F5AD96C3}" type="datetimeFigureOut">
              <a:rPr lang="en-US" smtClean="0"/>
              <a:pPr/>
              <a:t>4/27/2022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787E37-FEC7-4DBC-A2F5-DB67F3CAC12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74320" y="1920240"/>
            <a:ext cx="2423160" cy="54311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788920" y="1920240"/>
            <a:ext cx="2423160" cy="54311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29D7A3B-F25E-495E-870B-B0F0F5AD96C3}" type="datetimeFigureOut">
              <a:rPr lang="en-US" smtClean="0"/>
              <a:pPr/>
              <a:t>4/27/2022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787E37-FEC7-4DBC-A2F5-DB67F3CAC12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74320" y="1842136"/>
            <a:ext cx="2424113" cy="76771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74320" y="2609850"/>
            <a:ext cx="2424113" cy="474154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787015" y="1842136"/>
            <a:ext cx="2425065" cy="76771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787015" y="2609850"/>
            <a:ext cx="2425065" cy="474154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29D7A3B-F25E-495E-870B-B0F0F5AD96C3}" type="datetimeFigureOut">
              <a:rPr lang="en-US" smtClean="0"/>
              <a:pPr/>
              <a:t>4/27/2022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787E37-FEC7-4DBC-A2F5-DB67F3CAC12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29D7A3B-F25E-495E-870B-B0F0F5AD96C3}" type="datetimeFigureOut">
              <a:rPr lang="en-US" smtClean="0"/>
              <a:pPr/>
              <a:t>4/27/2022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787E37-FEC7-4DBC-A2F5-DB67F3CAC12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9D7A3B-F25E-495E-870B-B0F0F5AD96C3}" type="datetimeFigureOut">
              <a:rPr lang="en-US" smtClean="0"/>
              <a:pPr/>
              <a:t>4/27/2022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787E37-FEC7-4DBC-A2F5-DB67F3CAC1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4320" y="327660"/>
            <a:ext cx="1804988" cy="139446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145030" y="327660"/>
            <a:ext cx="3067050" cy="70237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74320" y="1722120"/>
            <a:ext cx="1804988" cy="562927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9D7A3B-F25E-495E-870B-B0F0F5AD96C3}" type="datetimeFigureOut">
              <a:rPr lang="en-US" smtClean="0"/>
              <a:pPr/>
              <a:t>4/27/2022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787E37-FEC7-4DBC-A2F5-DB67F3CAC12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75373" y="5760720"/>
            <a:ext cx="3291840" cy="68008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075373" y="735330"/>
            <a:ext cx="3291840" cy="49377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075373" y="6440806"/>
            <a:ext cx="3291840" cy="96583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9D7A3B-F25E-495E-870B-B0F0F5AD96C3}" type="datetimeFigureOut">
              <a:rPr lang="en-US" smtClean="0"/>
              <a:pPr/>
              <a:t>4/27/2022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787E37-FEC7-4DBC-A2F5-DB67F3CAC12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320" y="329566"/>
            <a:ext cx="4937760" cy="1371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74320" y="1920240"/>
            <a:ext cx="4937760" cy="543115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74320" y="7627621"/>
            <a:ext cx="1280160" cy="438150"/>
          </a:xfrm>
          <a:prstGeom prst="rect">
            <a:avLst/>
          </a:prstGeom>
        </p:spPr>
        <p:txBody>
          <a:bodyPr vert="horz" lIns="91440" tIns="45720" rIns="91440" bIns="45720" rtlCol="0" anchor="ctr"/>
          <a:lstStyle>
            <a:lvl1pPr algn="l">
              <a:defRPr sz="1200">
                <a:solidFill>
                  <a:schemeClr val="tx1">
                    <a:tint val="75000"/>
                  </a:schemeClr>
                </a:solidFill>
              </a:defRPr>
            </a:lvl1pPr>
          </a:lstStyle>
          <a:p>
            <a:fld id="{729D7A3B-F25E-495E-870B-B0F0F5AD96C3}" type="datetimeFigureOut">
              <a:rPr lang="en-US" smtClean="0"/>
              <a:pPr/>
              <a:t>4/27/2022</a:t>
            </a:fld>
            <a:endParaRPr lang="en-US"/>
          </a:p>
        </p:txBody>
      </p:sp>
      <p:sp>
        <p:nvSpPr>
          <p:cNvPr id="5" name="Footer Placeholder 4"/>
          <p:cNvSpPr>
            <a:spLocks noGrp="1"/>
          </p:cNvSpPr>
          <p:nvPr>
            <p:ph type="ftr" sz="quarter" idx="3"/>
          </p:nvPr>
        </p:nvSpPr>
        <p:spPr>
          <a:xfrm>
            <a:off x="1874520" y="7627621"/>
            <a:ext cx="1737360" cy="4381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931920" y="7627621"/>
            <a:ext cx="1280160" cy="438150"/>
          </a:xfrm>
          <a:prstGeom prst="rect">
            <a:avLst/>
          </a:prstGeom>
        </p:spPr>
        <p:txBody>
          <a:bodyPr vert="horz" lIns="91440" tIns="45720" rIns="91440" bIns="45720" rtlCol="0" anchor="ctr"/>
          <a:lstStyle>
            <a:lvl1pPr algn="r">
              <a:defRPr sz="1200">
                <a:solidFill>
                  <a:schemeClr val="tx1">
                    <a:tint val="75000"/>
                  </a:schemeClr>
                </a:solidFill>
              </a:defRPr>
            </a:lvl1pPr>
          </a:lstStyle>
          <a:p>
            <a:fld id="{FD787E37-FEC7-4DBC-A2F5-DB67F3CAC12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320" y="329566"/>
            <a:ext cx="4937760" cy="1371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74320" y="1920242"/>
            <a:ext cx="4937760" cy="543115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74320" y="7627623"/>
            <a:ext cx="1280160" cy="438150"/>
          </a:xfrm>
          <a:prstGeom prst="rect">
            <a:avLst/>
          </a:prstGeom>
        </p:spPr>
        <p:txBody>
          <a:bodyPr vert="horz" lIns="91440" tIns="45720" rIns="91440" bIns="45720" rtlCol="0" anchor="ctr"/>
          <a:lstStyle>
            <a:lvl1pPr algn="l">
              <a:defRPr sz="1066">
                <a:solidFill>
                  <a:schemeClr val="tx1">
                    <a:tint val="75000"/>
                  </a:schemeClr>
                </a:solidFill>
              </a:defRPr>
            </a:lvl1pPr>
          </a:lstStyle>
          <a:p>
            <a:fld id="{729D7A3B-F25E-495E-870B-B0F0F5AD96C3}" type="datetimeFigureOut">
              <a:rPr lang="en-US" smtClean="0">
                <a:solidFill>
                  <a:prstClr val="black">
                    <a:tint val="75000"/>
                  </a:prstClr>
                </a:solidFill>
              </a:rPr>
              <a:pPr/>
              <a:t>4/27/2022</a:t>
            </a:fld>
            <a:endParaRPr lang="en-US">
              <a:solidFill>
                <a:prstClr val="black">
                  <a:tint val="75000"/>
                </a:prstClr>
              </a:solidFill>
            </a:endParaRPr>
          </a:p>
        </p:txBody>
      </p:sp>
      <p:sp>
        <p:nvSpPr>
          <p:cNvPr id="5" name="Footer Placeholder 4"/>
          <p:cNvSpPr>
            <a:spLocks noGrp="1"/>
          </p:cNvSpPr>
          <p:nvPr>
            <p:ph type="ftr" sz="quarter" idx="3"/>
          </p:nvPr>
        </p:nvSpPr>
        <p:spPr>
          <a:xfrm>
            <a:off x="1874520" y="7627623"/>
            <a:ext cx="1737360" cy="438150"/>
          </a:xfrm>
          <a:prstGeom prst="rect">
            <a:avLst/>
          </a:prstGeom>
        </p:spPr>
        <p:txBody>
          <a:bodyPr vert="horz" lIns="91440" tIns="45720" rIns="91440" bIns="45720" rtlCol="0" anchor="ctr"/>
          <a:lstStyle>
            <a:lvl1pPr algn="ctr">
              <a:defRPr sz="1066">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3931920" y="7627623"/>
            <a:ext cx="1280160" cy="438150"/>
          </a:xfrm>
          <a:prstGeom prst="rect">
            <a:avLst/>
          </a:prstGeom>
        </p:spPr>
        <p:txBody>
          <a:bodyPr vert="horz" lIns="91440" tIns="45720" rIns="91440" bIns="45720" rtlCol="0" anchor="ctr"/>
          <a:lstStyle>
            <a:lvl1pPr algn="r">
              <a:defRPr sz="1066">
                <a:solidFill>
                  <a:schemeClr val="tx1">
                    <a:tint val="75000"/>
                  </a:schemeClr>
                </a:solidFill>
              </a:defRPr>
            </a:lvl1pPr>
          </a:lstStyle>
          <a:p>
            <a:fld id="{FD787E37-FEC7-4DBC-A2F5-DB67F3CAC12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69972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812748" rtl="0" eaLnBrk="1" latinLnBrk="0" hangingPunct="1">
        <a:spcBef>
          <a:spcPct val="0"/>
        </a:spcBef>
        <a:buNone/>
        <a:defRPr sz="3911" kern="1200">
          <a:solidFill>
            <a:schemeClr val="tx1"/>
          </a:solidFill>
          <a:latin typeface="+mj-lt"/>
          <a:ea typeface="+mj-ea"/>
          <a:cs typeface="+mj-cs"/>
        </a:defRPr>
      </a:lvl1pPr>
    </p:titleStyle>
    <p:bodyStyle>
      <a:lvl1pPr marL="304781" indent="-304781" algn="l" defTabSz="812748" rtl="0" eaLnBrk="1" latinLnBrk="0" hangingPunct="1">
        <a:spcBef>
          <a:spcPct val="20000"/>
        </a:spcBef>
        <a:buFont typeface="Arial" pitchFamily="34" charset="0"/>
        <a:buChar char="•"/>
        <a:defRPr sz="2845" kern="1200">
          <a:solidFill>
            <a:schemeClr val="tx1"/>
          </a:solidFill>
          <a:latin typeface="+mn-lt"/>
          <a:ea typeface="+mn-ea"/>
          <a:cs typeface="+mn-cs"/>
        </a:defRPr>
      </a:lvl1pPr>
      <a:lvl2pPr marL="660357" indent="-253983" algn="l" defTabSz="812748" rtl="0" eaLnBrk="1" latinLnBrk="0" hangingPunct="1">
        <a:spcBef>
          <a:spcPct val="20000"/>
        </a:spcBef>
        <a:buFont typeface="Arial" pitchFamily="34" charset="0"/>
        <a:buChar char="–"/>
        <a:defRPr sz="2489" kern="1200">
          <a:solidFill>
            <a:schemeClr val="tx1"/>
          </a:solidFill>
          <a:latin typeface="+mn-lt"/>
          <a:ea typeface="+mn-ea"/>
          <a:cs typeface="+mn-cs"/>
        </a:defRPr>
      </a:lvl2pPr>
      <a:lvl3pPr marL="1015934" indent="-203186" algn="l" defTabSz="812748" rtl="0" eaLnBrk="1" latinLnBrk="0" hangingPunct="1">
        <a:spcBef>
          <a:spcPct val="20000"/>
        </a:spcBef>
        <a:buFont typeface="Arial" pitchFamily="34" charset="0"/>
        <a:buChar char="•"/>
        <a:defRPr sz="2134" kern="1200">
          <a:solidFill>
            <a:schemeClr val="tx1"/>
          </a:solidFill>
          <a:latin typeface="+mn-lt"/>
          <a:ea typeface="+mn-ea"/>
          <a:cs typeface="+mn-cs"/>
        </a:defRPr>
      </a:lvl3pPr>
      <a:lvl4pPr marL="1422308" indent="-203186" algn="l" defTabSz="812748" rtl="0" eaLnBrk="1" latinLnBrk="0" hangingPunct="1">
        <a:spcBef>
          <a:spcPct val="20000"/>
        </a:spcBef>
        <a:buFont typeface="Arial" pitchFamily="34" charset="0"/>
        <a:buChar char="–"/>
        <a:defRPr sz="1778" kern="1200">
          <a:solidFill>
            <a:schemeClr val="tx1"/>
          </a:solidFill>
          <a:latin typeface="+mn-lt"/>
          <a:ea typeface="+mn-ea"/>
          <a:cs typeface="+mn-cs"/>
        </a:defRPr>
      </a:lvl4pPr>
      <a:lvl5pPr marL="1828681" indent="-203186" algn="l" defTabSz="812748" rtl="0" eaLnBrk="1" latinLnBrk="0" hangingPunct="1">
        <a:spcBef>
          <a:spcPct val="20000"/>
        </a:spcBef>
        <a:buFont typeface="Arial" pitchFamily="34" charset="0"/>
        <a:buChar char="»"/>
        <a:defRPr sz="1778" kern="1200">
          <a:solidFill>
            <a:schemeClr val="tx1"/>
          </a:solidFill>
          <a:latin typeface="+mn-lt"/>
          <a:ea typeface="+mn-ea"/>
          <a:cs typeface="+mn-cs"/>
        </a:defRPr>
      </a:lvl5pPr>
      <a:lvl6pPr marL="2235054" indent="-203186" algn="l" defTabSz="812748" rtl="0" eaLnBrk="1" latinLnBrk="0" hangingPunct="1">
        <a:spcBef>
          <a:spcPct val="20000"/>
        </a:spcBef>
        <a:buFont typeface="Arial" pitchFamily="34" charset="0"/>
        <a:buChar char="•"/>
        <a:defRPr sz="1778" kern="1200">
          <a:solidFill>
            <a:schemeClr val="tx1"/>
          </a:solidFill>
          <a:latin typeface="+mn-lt"/>
          <a:ea typeface="+mn-ea"/>
          <a:cs typeface="+mn-cs"/>
        </a:defRPr>
      </a:lvl6pPr>
      <a:lvl7pPr marL="2641428" indent="-203186" algn="l" defTabSz="812748" rtl="0" eaLnBrk="1" latinLnBrk="0" hangingPunct="1">
        <a:spcBef>
          <a:spcPct val="20000"/>
        </a:spcBef>
        <a:buFont typeface="Arial" pitchFamily="34" charset="0"/>
        <a:buChar char="•"/>
        <a:defRPr sz="1778" kern="1200">
          <a:solidFill>
            <a:schemeClr val="tx1"/>
          </a:solidFill>
          <a:latin typeface="+mn-lt"/>
          <a:ea typeface="+mn-ea"/>
          <a:cs typeface="+mn-cs"/>
        </a:defRPr>
      </a:lvl7pPr>
      <a:lvl8pPr marL="3047802" indent="-203186" algn="l" defTabSz="812748" rtl="0" eaLnBrk="1" latinLnBrk="0" hangingPunct="1">
        <a:spcBef>
          <a:spcPct val="20000"/>
        </a:spcBef>
        <a:buFont typeface="Arial" pitchFamily="34" charset="0"/>
        <a:buChar char="•"/>
        <a:defRPr sz="1778" kern="1200">
          <a:solidFill>
            <a:schemeClr val="tx1"/>
          </a:solidFill>
          <a:latin typeface="+mn-lt"/>
          <a:ea typeface="+mn-ea"/>
          <a:cs typeface="+mn-cs"/>
        </a:defRPr>
      </a:lvl8pPr>
      <a:lvl9pPr marL="3454175" indent="-203186" algn="l" defTabSz="812748" rtl="0" eaLnBrk="1" latinLnBrk="0" hangingPunct="1">
        <a:spcBef>
          <a:spcPct val="20000"/>
        </a:spcBef>
        <a:buFont typeface="Arial" pitchFamily="34" charset="0"/>
        <a:buChar char="•"/>
        <a:defRPr sz="1778" kern="1200">
          <a:solidFill>
            <a:schemeClr val="tx1"/>
          </a:solidFill>
          <a:latin typeface="+mn-lt"/>
          <a:ea typeface="+mn-ea"/>
          <a:cs typeface="+mn-cs"/>
        </a:defRPr>
      </a:lvl9pPr>
    </p:bodyStyle>
    <p:otherStyle>
      <a:defPPr>
        <a:defRPr lang="en-US"/>
      </a:defPPr>
      <a:lvl1pPr marL="0" algn="l" defTabSz="812748" rtl="0" eaLnBrk="1" latinLnBrk="0" hangingPunct="1">
        <a:defRPr sz="1600" kern="1200">
          <a:solidFill>
            <a:schemeClr val="tx1"/>
          </a:solidFill>
          <a:latin typeface="+mn-lt"/>
          <a:ea typeface="+mn-ea"/>
          <a:cs typeface="+mn-cs"/>
        </a:defRPr>
      </a:lvl1pPr>
      <a:lvl2pPr marL="406374" algn="l" defTabSz="812748" rtl="0" eaLnBrk="1" latinLnBrk="0" hangingPunct="1">
        <a:defRPr sz="1600" kern="1200">
          <a:solidFill>
            <a:schemeClr val="tx1"/>
          </a:solidFill>
          <a:latin typeface="+mn-lt"/>
          <a:ea typeface="+mn-ea"/>
          <a:cs typeface="+mn-cs"/>
        </a:defRPr>
      </a:lvl2pPr>
      <a:lvl3pPr marL="812748" algn="l" defTabSz="812748" rtl="0" eaLnBrk="1" latinLnBrk="0" hangingPunct="1">
        <a:defRPr sz="1600" kern="1200">
          <a:solidFill>
            <a:schemeClr val="tx1"/>
          </a:solidFill>
          <a:latin typeface="+mn-lt"/>
          <a:ea typeface="+mn-ea"/>
          <a:cs typeface="+mn-cs"/>
        </a:defRPr>
      </a:lvl3pPr>
      <a:lvl4pPr marL="1219121" algn="l" defTabSz="812748" rtl="0" eaLnBrk="1" latinLnBrk="0" hangingPunct="1">
        <a:defRPr sz="1600" kern="1200">
          <a:solidFill>
            <a:schemeClr val="tx1"/>
          </a:solidFill>
          <a:latin typeface="+mn-lt"/>
          <a:ea typeface="+mn-ea"/>
          <a:cs typeface="+mn-cs"/>
        </a:defRPr>
      </a:lvl4pPr>
      <a:lvl5pPr marL="1625494" algn="l" defTabSz="812748" rtl="0" eaLnBrk="1" latinLnBrk="0" hangingPunct="1">
        <a:defRPr sz="1600" kern="1200">
          <a:solidFill>
            <a:schemeClr val="tx1"/>
          </a:solidFill>
          <a:latin typeface="+mn-lt"/>
          <a:ea typeface="+mn-ea"/>
          <a:cs typeface="+mn-cs"/>
        </a:defRPr>
      </a:lvl5pPr>
      <a:lvl6pPr marL="2031868" algn="l" defTabSz="812748" rtl="0" eaLnBrk="1" latinLnBrk="0" hangingPunct="1">
        <a:defRPr sz="1600" kern="1200">
          <a:solidFill>
            <a:schemeClr val="tx1"/>
          </a:solidFill>
          <a:latin typeface="+mn-lt"/>
          <a:ea typeface="+mn-ea"/>
          <a:cs typeface="+mn-cs"/>
        </a:defRPr>
      </a:lvl6pPr>
      <a:lvl7pPr marL="2438242" algn="l" defTabSz="812748" rtl="0" eaLnBrk="1" latinLnBrk="0" hangingPunct="1">
        <a:defRPr sz="1600" kern="1200">
          <a:solidFill>
            <a:schemeClr val="tx1"/>
          </a:solidFill>
          <a:latin typeface="+mn-lt"/>
          <a:ea typeface="+mn-ea"/>
          <a:cs typeface="+mn-cs"/>
        </a:defRPr>
      </a:lvl7pPr>
      <a:lvl8pPr marL="2844614" algn="l" defTabSz="812748" rtl="0" eaLnBrk="1" latinLnBrk="0" hangingPunct="1">
        <a:defRPr sz="1600" kern="1200">
          <a:solidFill>
            <a:schemeClr val="tx1"/>
          </a:solidFill>
          <a:latin typeface="+mn-lt"/>
          <a:ea typeface="+mn-ea"/>
          <a:cs typeface="+mn-cs"/>
        </a:defRPr>
      </a:lvl8pPr>
      <a:lvl9pPr marL="3250989" algn="l" defTabSz="812748"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jpg"/><Relationship Id="rId7" Type="http://schemas.openxmlformats.org/officeDocument/2006/relationships/hyperlink" Target="mailto:shannon.l.murphy39.ctr@army.mi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jennifer.m.hare2.civ@mail.mil" TargetMode="External"/><Relationship Id="rId5" Type="http://schemas.openxmlformats.org/officeDocument/2006/relationships/hyperlink" Target="mailto:robin.d.cofer.ctr@mail.mil" TargetMode="External"/><Relationship Id="rId10" Type="http://schemas.openxmlformats.org/officeDocument/2006/relationships/image" Target="../media/image5.png"/><Relationship Id="rId4" Type="http://schemas.openxmlformats.org/officeDocument/2006/relationships/image" Target="../media/image2.png"/><Relationship Id="rId9"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hyperlink" Target="mailto:shannon.l.murphy39.ctr@army.mi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p:cNvGrpSpPr/>
          <p:nvPr/>
        </p:nvGrpSpPr>
        <p:grpSpPr>
          <a:xfrm>
            <a:off x="3962400" y="2088713"/>
            <a:ext cx="1287172" cy="1144570"/>
            <a:chOff x="4085586" y="1446230"/>
            <a:chExt cx="1287172" cy="1144570"/>
          </a:xfrm>
        </p:grpSpPr>
        <p:pic>
          <p:nvPicPr>
            <p:cNvPr id="13" name="Picture 12"/>
            <p:cNvPicPr>
              <a:picLocks noChangeAspect="1"/>
            </p:cNvPicPr>
            <p:nvPr/>
          </p:nvPicPr>
          <p:blipFill rotWithShape="1">
            <a:blip r:embed="rId3" cstate="print">
              <a:extLst>
                <a:ext uri="{28A0092B-C50C-407E-A947-70E740481C1C}">
                  <a14:useLocalDpi xmlns:a14="http://schemas.microsoft.com/office/drawing/2010/main" val="0"/>
                </a:ext>
              </a:extLst>
            </a:blip>
            <a:srcRect r="2000" b="5280"/>
            <a:stretch/>
          </p:blipFill>
          <p:spPr>
            <a:xfrm>
              <a:off x="4085586" y="1446230"/>
              <a:ext cx="1287172" cy="1144570"/>
            </a:xfrm>
            <a:prstGeom prst="rect">
              <a:avLst/>
            </a:prstGeom>
          </p:spPr>
        </p:pic>
        <p:pic>
          <p:nvPicPr>
            <p:cNvPr id="21" name="Picture 20"/>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254477" y="1912159"/>
              <a:ext cx="592414" cy="558562"/>
            </a:xfrm>
            <a:prstGeom prst="rect">
              <a:avLst/>
            </a:prstGeom>
          </p:spPr>
        </p:pic>
      </p:grpSp>
      <p:sp>
        <p:nvSpPr>
          <p:cNvPr id="4" name="TextBox 3"/>
          <p:cNvSpPr txBox="1"/>
          <p:nvPr/>
        </p:nvSpPr>
        <p:spPr>
          <a:xfrm>
            <a:off x="1076325" y="-21830"/>
            <a:ext cx="3376610" cy="923330"/>
          </a:xfrm>
          <a:prstGeom prst="rect">
            <a:avLst/>
          </a:prstGeom>
          <a:noFill/>
        </p:spPr>
        <p:txBody>
          <a:bodyPr wrap="square" rtlCol="0">
            <a:spAutoFit/>
          </a:bodyPr>
          <a:lstStyle/>
          <a:p>
            <a:pPr algn="ctr"/>
            <a:r>
              <a:rPr lang="en-US" b="1" dirty="0">
                <a:solidFill>
                  <a:srgbClr val="0000FF"/>
                </a:solidFill>
                <a:effectLst>
                  <a:outerShdw blurRad="38100" dist="38100" dir="2700000" algn="tl">
                    <a:srgbClr val="000000">
                      <a:alpha val="43137"/>
                    </a:srgbClr>
                  </a:outerShdw>
                </a:effectLst>
                <a:latin typeface="Goudy Old Style" panose="02020502050305020303" pitchFamily="18" charset="0"/>
                <a:cs typeface="Narkisim" pitchFamily="34" charset="-79"/>
              </a:rPr>
              <a:t>You are invited to the 2022</a:t>
            </a:r>
          </a:p>
          <a:p>
            <a:pPr algn="ctr"/>
            <a:r>
              <a:rPr lang="en-US" b="1" dirty="0">
                <a:solidFill>
                  <a:srgbClr val="0000FF"/>
                </a:solidFill>
                <a:effectLst>
                  <a:outerShdw blurRad="38100" dist="38100" dir="2700000" algn="tl">
                    <a:srgbClr val="000000">
                      <a:alpha val="43137"/>
                    </a:srgbClr>
                  </a:outerShdw>
                </a:effectLst>
                <a:latin typeface="Goudy Old Style" panose="02020502050305020303" pitchFamily="18" charset="0"/>
                <a:cs typeface="Narkisim" pitchFamily="34" charset="-79"/>
              </a:rPr>
              <a:t>COL Hoecherl Memorial AAAA </a:t>
            </a:r>
          </a:p>
          <a:p>
            <a:pPr algn="ctr"/>
            <a:r>
              <a:rPr lang="en-US" b="1" dirty="0">
                <a:solidFill>
                  <a:srgbClr val="0000FF"/>
                </a:solidFill>
                <a:effectLst>
                  <a:outerShdw blurRad="38100" dist="38100" dir="2700000" algn="tl">
                    <a:srgbClr val="000000">
                      <a:alpha val="43137"/>
                    </a:srgbClr>
                  </a:outerShdw>
                </a:effectLst>
                <a:latin typeface="Goudy Old Style" panose="02020502050305020303" pitchFamily="18" charset="0"/>
                <a:cs typeface="Narkisim" pitchFamily="34" charset="-79"/>
              </a:rPr>
              <a:t>Scholarship Golf Scramble</a:t>
            </a:r>
          </a:p>
        </p:txBody>
      </p:sp>
      <p:sp>
        <p:nvSpPr>
          <p:cNvPr id="6" name="TextBox 5"/>
          <p:cNvSpPr txBox="1"/>
          <p:nvPr/>
        </p:nvSpPr>
        <p:spPr>
          <a:xfrm>
            <a:off x="1219200" y="3360003"/>
            <a:ext cx="4267200" cy="830997"/>
          </a:xfrm>
          <a:prstGeom prst="rect">
            <a:avLst/>
          </a:prstGeom>
          <a:noFill/>
        </p:spPr>
        <p:txBody>
          <a:bodyPr wrap="square" rtlCol="0">
            <a:spAutoFit/>
          </a:bodyPr>
          <a:lstStyle/>
          <a:p>
            <a:r>
              <a:rPr lang="en-US" sz="1600" dirty="0">
                <a:solidFill>
                  <a:prstClr val="black"/>
                </a:solidFill>
                <a:latin typeface="Cooper Black" pitchFamily="18" charset="0"/>
              </a:rPr>
              <a:t>Come enjoy a day of Team Building while raising scholarship funds in honor of a great American</a:t>
            </a:r>
            <a:endParaRPr lang="en-US" sz="1600" dirty="0">
              <a:solidFill>
                <a:prstClr val="black"/>
              </a:solidFill>
            </a:endParaRPr>
          </a:p>
        </p:txBody>
      </p:sp>
      <p:sp>
        <p:nvSpPr>
          <p:cNvPr id="9" name="TextBox 8"/>
          <p:cNvSpPr txBox="1"/>
          <p:nvPr/>
        </p:nvSpPr>
        <p:spPr>
          <a:xfrm>
            <a:off x="21430" y="5698733"/>
            <a:ext cx="5486400" cy="830997"/>
          </a:xfrm>
          <a:prstGeom prst="rect">
            <a:avLst/>
          </a:prstGeom>
          <a:noFill/>
        </p:spPr>
        <p:txBody>
          <a:bodyPr wrap="square" rtlCol="0">
            <a:spAutoFit/>
          </a:bodyPr>
          <a:lstStyle/>
          <a:p>
            <a:r>
              <a:rPr lang="en-US" sz="1200" b="1" dirty="0">
                <a:solidFill>
                  <a:prstClr val="black"/>
                </a:solidFill>
              </a:rPr>
              <a:t>POCs:  Mr. Robin Cofer, 256-642-6927 or email: </a:t>
            </a:r>
            <a:r>
              <a:rPr lang="en-US" sz="1200" b="1" dirty="0">
                <a:solidFill>
                  <a:prstClr val="black"/>
                </a:solidFill>
                <a:hlinkClick r:id="rId5"/>
              </a:rPr>
              <a:t>robin.d.cofer.ctr@mail.mil</a:t>
            </a:r>
            <a:endParaRPr lang="en-US" sz="1200" b="1" dirty="0">
              <a:solidFill>
                <a:prstClr val="black"/>
              </a:solidFill>
            </a:endParaRPr>
          </a:p>
          <a:p>
            <a:r>
              <a:rPr lang="en-US" sz="1200" b="1" dirty="0">
                <a:solidFill>
                  <a:prstClr val="black"/>
                </a:solidFill>
              </a:rPr>
              <a:t>Ms. Jennifer Hare, 256-783-6435, </a:t>
            </a:r>
            <a:r>
              <a:rPr lang="en-US" sz="1200" b="1" dirty="0">
                <a:solidFill>
                  <a:prstClr val="black"/>
                </a:solidFill>
                <a:hlinkClick r:id="rId6"/>
              </a:rPr>
              <a:t>jennifer.m.hare2.civ@mail.mil</a:t>
            </a:r>
            <a:r>
              <a:rPr lang="en-US" sz="1200" b="1" dirty="0">
                <a:solidFill>
                  <a:prstClr val="black"/>
                </a:solidFill>
              </a:rPr>
              <a:t> </a:t>
            </a:r>
          </a:p>
          <a:p>
            <a:r>
              <a:rPr lang="en-US" sz="1200" b="1" dirty="0">
                <a:solidFill>
                  <a:prstClr val="black"/>
                </a:solidFill>
              </a:rPr>
              <a:t>Ms. Shannon Murphy, 256-361-3371, </a:t>
            </a:r>
            <a:r>
              <a:rPr lang="en-US" sz="1200" b="1" dirty="0">
                <a:solidFill>
                  <a:prstClr val="black"/>
                </a:solidFill>
                <a:hlinkClick r:id="rId7"/>
              </a:rPr>
              <a:t>shannon.l.murphy39.ctr@army.mil</a:t>
            </a:r>
            <a:endParaRPr lang="en-US" sz="1200" b="1" dirty="0">
              <a:solidFill>
                <a:prstClr val="black"/>
              </a:solidFill>
            </a:endParaRPr>
          </a:p>
          <a:p>
            <a:endParaRPr lang="en-US" sz="1200" b="1" dirty="0">
              <a:solidFill>
                <a:prstClr val="black"/>
              </a:solidFill>
            </a:endParaRPr>
          </a:p>
        </p:txBody>
      </p:sp>
      <p:sp>
        <p:nvSpPr>
          <p:cNvPr id="11" name="TextBox 10"/>
          <p:cNvSpPr txBox="1"/>
          <p:nvPr/>
        </p:nvSpPr>
        <p:spPr>
          <a:xfrm>
            <a:off x="204345" y="6410579"/>
            <a:ext cx="3706271" cy="307777"/>
          </a:xfrm>
          <a:prstGeom prst="rect">
            <a:avLst/>
          </a:prstGeom>
          <a:solidFill>
            <a:srgbClr val="FFC000"/>
          </a:solidFill>
          <a:ln>
            <a:solidFill>
              <a:schemeClr val="accent3"/>
            </a:solidFill>
          </a:ln>
        </p:spPr>
        <p:txBody>
          <a:bodyPr wrap="none" rtlCol="0">
            <a:spAutoFit/>
          </a:bodyPr>
          <a:lstStyle/>
          <a:p>
            <a:r>
              <a:rPr lang="en-US" sz="1400" dirty="0">
                <a:solidFill>
                  <a:prstClr val="black"/>
                </a:solidFill>
              </a:rPr>
              <a:t>Mulligans will be sold at the check in desk 2/$10</a:t>
            </a:r>
          </a:p>
        </p:txBody>
      </p:sp>
      <p:pic>
        <p:nvPicPr>
          <p:cNvPr id="2" name="Picture 1"/>
          <p:cNvPicPr>
            <a:picLocks noChangeAspect="1"/>
          </p:cNvPicPr>
          <p:nvPr/>
        </p:nvPicPr>
        <p:blipFill>
          <a:blip r:embed="rId8"/>
          <a:stretch>
            <a:fillRect/>
          </a:stretch>
        </p:blipFill>
        <p:spPr>
          <a:xfrm>
            <a:off x="152400" y="2895600"/>
            <a:ext cx="1045535" cy="216519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7" name="TextBox 6"/>
          <p:cNvSpPr txBox="1"/>
          <p:nvPr/>
        </p:nvSpPr>
        <p:spPr>
          <a:xfrm>
            <a:off x="0" y="6818332"/>
            <a:ext cx="5486400" cy="646331"/>
          </a:xfrm>
          <a:prstGeom prst="rect">
            <a:avLst/>
          </a:prstGeom>
          <a:solidFill>
            <a:srgbClr val="FFFF00"/>
          </a:solidFill>
          <a:ln>
            <a:solidFill>
              <a:schemeClr val="tx1"/>
            </a:solidFill>
          </a:ln>
        </p:spPr>
        <p:txBody>
          <a:bodyPr wrap="square" rtlCol="0">
            <a:spAutoFit/>
          </a:bodyPr>
          <a:lstStyle/>
          <a:p>
            <a:pPr algn="ctr"/>
            <a:r>
              <a:rPr lang="en-US" dirty="0">
                <a:solidFill>
                  <a:srgbClr val="0000FF"/>
                </a:solidFill>
              </a:rPr>
              <a:t>All proceeds will be donated to the AAAA </a:t>
            </a:r>
            <a:br>
              <a:rPr lang="en-US" dirty="0">
                <a:solidFill>
                  <a:srgbClr val="0000FF"/>
                </a:solidFill>
              </a:rPr>
            </a:br>
            <a:r>
              <a:rPr lang="en-US" dirty="0">
                <a:solidFill>
                  <a:srgbClr val="0000FF"/>
                </a:solidFill>
              </a:rPr>
              <a:t>Scholarship named for COL Hoecherl.</a:t>
            </a:r>
          </a:p>
        </p:txBody>
      </p:sp>
      <p:sp>
        <p:nvSpPr>
          <p:cNvPr id="17" name="Rectangle 16"/>
          <p:cNvSpPr/>
          <p:nvPr/>
        </p:nvSpPr>
        <p:spPr>
          <a:xfrm>
            <a:off x="1" y="7721769"/>
            <a:ext cx="5486400" cy="507831"/>
          </a:xfrm>
          <a:prstGeom prst="rect">
            <a:avLst/>
          </a:prstGeom>
        </p:spPr>
        <p:txBody>
          <a:bodyPr wrap="square">
            <a:spAutoFit/>
          </a:bodyPr>
          <a:lstStyle/>
          <a:p>
            <a:pPr>
              <a:defRPr/>
            </a:pPr>
            <a:r>
              <a:rPr lang="en-US" sz="900" i="1" kern="0" dirty="0">
                <a:solidFill>
                  <a:prstClr val="black"/>
                </a:solidFill>
              </a:rPr>
              <a:t>It is exempt from Federal income tax under Section 501(c)(3) of the Internal Revenue Code.  Contributions by donors are deductible as provided in Section 170 of the Code. A donation acknowledgement is mailed to each donor. The AAAA Scholarship Foundation's Federal Tax ID number is 06-0799487.</a:t>
            </a:r>
          </a:p>
        </p:txBody>
      </p:sp>
      <p:sp>
        <p:nvSpPr>
          <p:cNvPr id="20" name="TextBox 19"/>
          <p:cNvSpPr txBox="1"/>
          <p:nvPr/>
        </p:nvSpPr>
        <p:spPr>
          <a:xfrm>
            <a:off x="-10672" y="7481081"/>
            <a:ext cx="2140330" cy="276999"/>
          </a:xfrm>
          <a:prstGeom prst="rect">
            <a:avLst/>
          </a:prstGeom>
          <a:noFill/>
        </p:spPr>
        <p:txBody>
          <a:bodyPr wrap="none" rtlCol="0">
            <a:spAutoFit/>
          </a:bodyPr>
          <a:lstStyle/>
          <a:p>
            <a:pPr>
              <a:defRPr/>
            </a:pPr>
            <a:r>
              <a:rPr lang="en-US" sz="1200" b="1" i="1" u="sng" kern="0" dirty="0">
                <a:solidFill>
                  <a:prstClr val="black"/>
                </a:solidFill>
              </a:rPr>
              <a:t>AAAA Scholarship Foundation:</a:t>
            </a:r>
          </a:p>
        </p:txBody>
      </p:sp>
      <p:pic>
        <p:nvPicPr>
          <p:cNvPr id="12" name="Picture 11"/>
          <p:cNvPicPr>
            <a:picLocks noChangeAspect="1"/>
          </p:cNvPicPr>
          <p:nvPr/>
        </p:nvPicPr>
        <p:blipFill>
          <a:blip r:embed="rId9"/>
          <a:stretch>
            <a:fillRect/>
          </a:stretch>
        </p:blipFill>
        <p:spPr>
          <a:xfrm>
            <a:off x="-10672" y="6740873"/>
            <a:ext cx="801248" cy="801248"/>
          </a:xfrm>
          <a:prstGeom prst="rect">
            <a:avLst/>
          </a:prstGeom>
          <a:noFill/>
          <a:ln>
            <a:noFill/>
          </a:ln>
        </p:spPr>
      </p:pic>
      <p:pic>
        <p:nvPicPr>
          <p:cNvPr id="15" name="Picture 14"/>
          <p:cNvPicPr>
            <a:picLocks noChangeAspect="1"/>
          </p:cNvPicPr>
          <p:nvPr/>
        </p:nvPicPr>
        <p:blipFill>
          <a:blip r:embed="rId10"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40961" y="-311747"/>
            <a:ext cx="2189460" cy="2064347"/>
          </a:xfrm>
          <a:prstGeom prst="rect">
            <a:avLst/>
          </a:prstGeom>
        </p:spPr>
      </p:pic>
      <p:sp>
        <p:nvSpPr>
          <p:cNvPr id="5" name="TextBox 4"/>
          <p:cNvSpPr txBox="1"/>
          <p:nvPr/>
        </p:nvSpPr>
        <p:spPr>
          <a:xfrm>
            <a:off x="317811" y="1413370"/>
            <a:ext cx="5092389" cy="1600438"/>
          </a:xfrm>
          <a:prstGeom prst="rect">
            <a:avLst/>
          </a:prstGeom>
          <a:noFill/>
        </p:spPr>
        <p:txBody>
          <a:bodyPr wrap="square" rtlCol="0">
            <a:spAutoFit/>
          </a:bodyPr>
          <a:lstStyle/>
          <a:p>
            <a:r>
              <a:rPr lang="en-US" dirty="0">
                <a:solidFill>
                  <a:prstClr val="black"/>
                </a:solidFill>
              </a:rPr>
              <a:t>When:  12 July 2022</a:t>
            </a:r>
          </a:p>
          <a:p>
            <a:r>
              <a:rPr lang="en-US" dirty="0">
                <a:solidFill>
                  <a:prstClr val="black"/>
                </a:solidFill>
              </a:rPr>
              <a:t>Where: Robert Trent Jones Golf Course</a:t>
            </a:r>
          </a:p>
          <a:p>
            <a:r>
              <a:rPr lang="en-US" sz="1200" dirty="0">
                <a:solidFill>
                  <a:prstClr val="black"/>
                </a:solidFill>
              </a:rPr>
              <a:t>	</a:t>
            </a:r>
            <a:r>
              <a:rPr lang="en-US" sz="1100" i="1" dirty="0">
                <a:solidFill>
                  <a:prstClr val="black"/>
                </a:solidFill>
              </a:rPr>
              <a:t>(located at 450 Old Highway 431, Owens Crossroads)</a:t>
            </a:r>
          </a:p>
          <a:p>
            <a:r>
              <a:rPr lang="en-US" sz="1600" dirty="0">
                <a:solidFill>
                  <a:prstClr val="black"/>
                </a:solidFill>
              </a:rPr>
              <a:t>Registration begins at 0700</a:t>
            </a:r>
          </a:p>
          <a:p>
            <a:r>
              <a:rPr lang="en-US" sz="1600" dirty="0">
                <a:solidFill>
                  <a:prstClr val="black"/>
                </a:solidFill>
              </a:rPr>
              <a:t>Shotgun start at 0800</a:t>
            </a:r>
          </a:p>
          <a:p>
            <a:endParaRPr lang="en-US" dirty="0">
              <a:solidFill>
                <a:prstClr val="black"/>
              </a:solidFill>
            </a:endParaRPr>
          </a:p>
        </p:txBody>
      </p:sp>
      <p:sp>
        <p:nvSpPr>
          <p:cNvPr id="10" name="TextBox 9"/>
          <p:cNvSpPr txBox="1"/>
          <p:nvPr/>
        </p:nvSpPr>
        <p:spPr>
          <a:xfrm>
            <a:off x="1216461" y="4986888"/>
            <a:ext cx="4174541" cy="646331"/>
          </a:xfrm>
          <a:prstGeom prst="rect">
            <a:avLst/>
          </a:prstGeom>
          <a:solidFill>
            <a:schemeClr val="accent3">
              <a:lumMod val="20000"/>
              <a:lumOff val="80000"/>
            </a:schemeClr>
          </a:solidFill>
        </p:spPr>
        <p:txBody>
          <a:bodyPr wrap="none" rtlCol="0">
            <a:spAutoFit/>
          </a:bodyPr>
          <a:lstStyle/>
          <a:p>
            <a:pPr algn="ctr"/>
            <a:r>
              <a:rPr lang="en-US" dirty="0">
                <a:solidFill>
                  <a:srgbClr val="0000FF"/>
                </a:solidFill>
              </a:rPr>
              <a:t>Sponsorships for Breakfast and Lunch as </a:t>
            </a:r>
          </a:p>
          <a:p>
            <a:pPr algn="ctr"/>
            <a:r>
              <a:rPr lang="en-US" dirty="0">
                <a:solidFill>
                  <a:srgbClr val="0000FF"/>
                </a:solidFill>
              </a:rPr>
              <a:t>will as Hole Sponsorships will be available</a:t>
            </a:r>
          </a:p>
        </p:txBody>
      </p:sp>
      <p:sp>
        <p:nvSpPr>
          <p:cNvPr id="8" name="TextBox 7"/>
          <p:cNvSpPr txBox="1"/>
          <p:nvPr/>
        </p:nvSpPr>
        <p:spPr>
          <a:xfrm>
            <a:off x="2667000" y="1019350"/>
            <a:ext cx="2217723" cy="461665"/>
          </a:xfrm>
          <a:prstGeom prst="rect">
            <a:avLst/>
          </a:prstGeom>
          <a:noFill/>
        </p:spPr>
        <p:txBody>
          <a:bodyPr wrap="none" rtlCol="0">
            <a:spAutoFit/>
          </a:bodyPr>
          <a:lstStyle/>
          <a:p>
            <a:r>
              <a:rPr lang="en-US" sz="2400" b="1" dirty="0">
                <a:solidFill>
                  <a:srgbClr val="FF0000"/>
                </a:solidFill>
              </a:rPr>
              <a:t>SAVE THE DATE!</a:t>
            </a:r>
          </a:p>
        </p:txBody>
      </p:sp>
    </p:spTree>
    <p:extLst>
      <p:ext uri="{BB962C8B-B14F-4D97-AF65-F5344CB8AC3E}">
        <p14:creationId xmlns:p14="http://schemas.microsoft.com/office/powerpoint/2010/main" val="2846515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5181600" cy="6571030"/>
          </a:xfrm>
          <a:prstGeom prst="rect">
            <a:avLst/>
          </a:prstGeom>
        </p:spPr>
        <p:txBody>
          <a:bodyPr wrap="square">
            <a:spAutoFit/>
          </a:bodyPr>
          <a:lstStyle/>
          <a:p>
            <a:pPr algn="ctr"/>
            <a:r>
              <a:rPr lang="en-US" sz="2800" b="1" u="sng" dirty="0">
                <a:latin typeface="Garamond" panose="02020404030301010803" pitchFamily="18" charset="0"/>
                <a:ea typeface="Times New Roman" panose="02020603050405020304" pitchFamily="18" charset="0"/>
              </a:rPr>
              <a:t>Sponsorship </a:t>
            </a:r>
          </a:p>
          <a:p>
            <a:pPr algn="ctr"/>
            <a:r>
              <a:rPr lang="en-US" sz="2800" b="1" u="sng" dirty="0">
                <a:latin typeface="Garamond" panose="02020404030301010803" pitchFamily="18" charset="0"/>
                <a:ea typeface="Times New Roman" panose="02020603050405020304" pitchFamily="18" charset="0"/>
              </a:rPr>
              <a:t>Opportunities</a:t>
            </a:r>
          </a:p>
          <a:p>
            <a:endParaRPr lang="en-US" sz="1400" b="1" u="sng" dirty="0">
              <a:latin typeface="Garamond" panose="02020404030301010803" pitchFamily="18" charset="0"/>
              <a:ea typeface="Times New Roman" panose="02020603050405020304" pitchFamily="18" charset="0"/>
            </a:endParaRPr>
          </a:p>
          <a:p>
            <a:endParaRPr lang="en-US" sz="1400" b="1" u="sng" dirty="0">
              <a:latin typeface="Garamond" panose="02020404030301010803" pitchFamily="18" charset="0"/>
              <a:ea typeface="Times New Roman" panose="02020603050405020304" pitchFamily="18" charset="0"/>
            </a:endParaRPr>
          </a:p>
          <a:p>
            <a:pPr marL="457200" marR="0">
              <a:spcBef>
                <a:spcPts val="0"/>
              </a:spcBef>
              <a:spcAft>
                <a:spcPts val="0"/>
              </a:spcAft>
            </a:pPr>
            <a:endParaRPr lang="en-US" sz="1400" b="1" dirty="0">
              <a:latin typeface="Garamond" panose="02020404030301010803" pitchFamily="18" charset="0"/>
              <a:ea typeface="Times New Roman" panose="02020603050405020304" pitchFamily="18" charset="0"/>
            </a:endParaRPr>
          </a:p>
          <a:p>
            <a:pPr marL="457200" marR="0">
              <a:spcBef>
                <a:spcPts val="0"/>
              </a:spcBef>
              <a:spcAft>
                <a:spcPts val="0"/>
              </a:spcAft>
            </a:pPr>
            <a:r>
              <a:rPr lang="en-US" sz="1400" b="1" dirty="0">
                <a:latin typeface="Garamond" panose="02020404030301010803" pitchFamily="18" charset="0"/>
                <a:ea typeface="Times New Roman" panose="02020603050405020304" pitchFamily="18" charset="0"/>
              </a:rPr>
              <a:t> </a:t>
            </a:r>
            <a:endParaRPr lang="en-US" sz="1400" dirty="0">
              <a:latin typeface="Times New Roman" panose="02020603050405020304" pitchFamily="18" charset="0"/>
              <a:ea typeface="Times New Roman" panose="02020603050405020304" pitchFamily="18" charset="0"/>
            </a:endParaRPr>
          </a:p>
          <a:p>
            <a:r>
              <a:rPr lang="en-US" sz="1400" b="1" u="sng" dirty="0">
                <a:latin typeface="Garamond" panose="02020404030301010803" pitchFamily="18" charset="0"/>
                <a:ea typeface="Times New Roman" panose="02020603050405020304" pitchFamily="18" charset="0"/>
              </a:rPr>
              <a:t>Hole Sponsor</a:t>
            </a:r>
            <a:r>
              <a:rPr lang="en-US" sz="1400" b="1" dirty="0">
                <a:latin typeface="Garamond" panose="02020404030301010803" pitchFamily="18" charset="0"/>
                <a:ea typeface="Times New Roman" panose="02020603050405020304" pitchFamily="18" charset="0"/>
              </a:rPr>
              <a:t> - $800</a:t>
            </a:r>
            <a:endParaRPr lang="en-US" sz="1400" dirty="0">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sz="1400" b="1" dirty="0">
                <a:latin typeface="Garamond" panose="02020404030301010803" pitchFamily="18" charset="0"/>
                <a:ea typeface="Times New Roman" panose="02020603050405020304" pitchFamily="18" charset="0"/>
              </a:rPr>
              <a:t>Includes a four person team and your Company’s logo on a hole sign, and event banner</a:t>
            </a:r>
          </a:p>
          <a:p>
            <a:pPr marL="457200" marR="0">
              <a:spcBef>
                <a:spcPts val="0"/>
              </a:spcBef>
              <a:spcAft>
                <a:spcPts val="0"/>
              </a:spcAft>
            </a:pPr>
            <a:endParaRPr lang="en-US" sz="1400" b="1" dirty="0">
              <a:latin typeface="Garamond" panose="02020404030301010803" pitchFamily="18" charset="0"/>
              <a:ea typeface="Times New Roman" panose="02020603050405020304" pitchFamily="18" charset="0"/>
            </a:endParaRPr>
          </a:p>
          <a:p>
            <a:pPr marR="0">
              <a:spcBef>
                <a:spcPts val="0"/>
              </a:spcBef>
              <a:spcAft>
                <a:spcPts val="0"/>
              </a:spcAft>
            </a:pPr>
            <a:r>
              <a:rPr lang="en-US" sz="1400" b="1" u="sng" dirty="0">
                <a:latin typeface="Garamond" panose="02020404030301010803" pitchFamily="18" charset="0"/>
                <a:ea typeface="Times New Roman" panose="02020603050405020304" pitchFamily="18" charset="0"/>
              </a:rPr>
              <a:t>Breakfast Sponsorship </a:t>
            </a:r>
            <a:r>
              <a:rPr lang="en-US" sz="1400" b="1" dirty="0">
                <a:latin typeface="Garamond" panose="02020404030301010803" pitchFamily="18" charset="0"/>
                <a:ea typeface="Times New Roman" panose="02020603050405020304" pitchFamily="18" charset="0"/>
              </a:rPr>
              <a:t>- $1400</a:t>
            </a:r>
          </a:p>
          <a:p>
            <a:r>
              <a:rPr lang="en-US" sz="1400" b="1" dirty="0">
                <a:latin typeface="Garamond" panose="02020404030301010803" pitchFamily="18" charset="0"/>
                <a:ea typeface="Times New Roman" panose="02020603050405020304" pitchFamily="18" charset="0"/>
              </a:rPr>
              <a:t>           Includes a four person team, your Company’s logo on </a:t>
            </a:r>
          </a:p>
          <a:p>
            <a:r>
              <a:rPr lang="en-US" sz="1400" b="1" dirty="0">
                <a:latin typeface="Garamond" panose="02020404030301010803" pitchFamily="18" charset="0"/>
                <a:ea typeface="Times New Roman" panose="02020603050405020304" pitchFamily="18" charset="0"/>
              </a:rPr>
              <a:t>           the event banner and Sponsorship banner in the breakfast</a:t>
            </a:r>
          </a:p>
          <a:p>
            <a:r>
              <a:rPr lang="en-US" sz="1400" b="1" dirty="0">
                <a:latin typeface="Garamond" panose="02020404030301010803" pitchFamily="18" charset="0"/>
                <a:ea typeface="Times New Roman" panose="02020603050405020304" pitchFamily="18" charset="0"/>
              </a:rPr>
              <a:t>           area.  (looking for two sponsors at this level)</a:t>
            </a:r>
          </a:p>
          <a:p>
            <a:pPr marR="0">
              <a:spcBef>
                <a:spcPts val="0"/>
              </a:spcBef>
              <a:spcAft>
                <a:spcPts val="0"/>
              </a:spcAft>
            </a:pPr>
            <a:endParaRPr lang="en-US" sz="1400" b="1" dirty="0">
              <a:latin typeface="Garamond" panose="02020404030301010803" pitchFamily="18" charset="0"/>
              <a:ea typeface="Times New Roman" panose="02020603050405020304" pitchFamily="18" charset="0"/>
            </a:endParaRPr>
          </a:p>
          <a:p>
            <a:pPr marR="0">
              <a:spcBef>
                <a:spcPts val="0"/>
              </a:spcBef>
              <a:spcAft>
                <a:spcPts val="0"/>
              </a:spcAft>
            </a:pPr>
            <a:r>
              <a:rPr lang="en-US" sz="1400" b="1" u="sng" dirty="0">
                <a:latin typeface="Garamond" panose="02020404030301010803" pitchFamily="18" charset="0"/>
                <a:ea typeface="Times New Roman" panose="02020603050405020304" pitchFamily="18" charset="0"/>
              </a:rPr>
              <a:t>Lunch Sponsorship </a:t>
            </a:r>
            <a:r>
              <a:rPr lang="en-US" sz="1400" b="1" dirty="0">
                <a:latin typeface="Garamond" panose="02020404030301010803" pitchFamily="18" charset="0"/>
                <a:ea typeface="Times New Roman" panose="02020603050405020304" pitchFamily="18" charset="0"/>
              </a:rPr>
              <a:t>- $1800</a:t>
            </a:r>
          </a:p>
          <a:p>
            <a:r>
              <a:rPr lang="en-US" sz="1400" b="1" dirty="0">
                <a:latin typeface="Garamond" panose="02020404030301010803" pitchFamily="18" charset="0"/>
                <a:ea typeface="Times New Roman" panose="02020603050405020304" pitchFamily="18" charset="0"/>
              </a:rPr>
              <a:t>           Includes a four person team, your Company’s logo on </a:t>
            </a:r>
          </a:p>
          <a:p>
            <a:r>
              <a:rPr lang="en-US" sz="1400" b="1" dirty="0">
                <a:latin typeface="Garamond" panose="02020404030301010803" pitchFamily="18" charset="0"/>
                <a:ea typeface="Times New Roman" panose="02020603050405020304" pitchFamily="18" charset="0"/>
              </a:rPr>
              <a:t>           the event banner and Sponsorship banner in the lunch</a:t>
            </a:r>
          </a:p>
          <a:p>
            <a:r>
              <a:rPr lang="en-US" sz="1400" b="1" dirty="0">
                <a:latin typeface="Garamond" panose="02020404030301010803" pitchFamily="18" charset="0"/>
                <a:ea typeface="Times New Roman" panose="02020603050405020304" pitchFamily="18" charset="0"/>
              </a:rPr>
              <a:t>           area.  (looking for two sponsors at this level)</a:t>
            </a:r>
          </a:p>
          <a:p>
            <a:endParaRPr lang="en-US" sz="1400" b="1" u="sng" dirty="0">
              <a:latin typeface="Garamond" panose="02020404030301010803" pitchFamily="18" charset="0"/>
              <a:ea typeface="Times New Roman" panose="02020603050405020304" pitchFamily="18" charset="0"/>
            </a:endParaRPr>
          </a:p>
          <a:p>
            <a:r>
              <a:rPr lang="en-US" sz="1400" b="1" u="sng" dirty="0">
                <a:latin typeface="Garamond" panose="02020404030301010803" pitchFamily="18" charset="0"/>
                <a:ea typeface="Times New Roman" panose="02020603050405020304" pitchFamily="18" charset="0"/>
              </a:rPr>
              <a:t>Other Support</a:t>
            </a:r>
            <a:endParaRPr lang="en-US" sz="1400" dirty="0">
              <a:latin typeface="Times New Roman" panose="02020603050405020304" pitchFamily="18" charset="0"/>
              <a:ea typeface="Times New Roman" panose="02020603050405020304" pitchFamily="18" charset="0"/>
            </a:endParaRPr>
          </a:p>
          <a:p>
            <a:r>
              <a:rPr lang="en-US" sz="1400" b="1" dirty="0">
                <a:latin typeface="Garamond" panose="02020404030301010803" pitchFamily="18" charset="0"/>
                <a:ea typeface="Times New Roman" panose="02020603050405020304" pitchFamily="18" charset="0"/>
              </a:rPr>
              <a:t>SWAG is always welcome!  We anticipate a full tournament with a total for both days of 130 participants!</a:t>
            </a:r>
            <a:endParaRPr lang="en-US" sz="1400" dirty="0">
              <a:latin typeface="Times New Roman" panose="02020603050405020304" pitchFamily="18" charset="0"/>
              <a:ea typeface="Times New Roman" panose="02020603050405020304" pitchFamily="18" charset="0"/>
            </a:endParaRPr>
          </a:p>
          <a:p>
            <a:r>
              <a:rPr lang="en-US" b="1" dirty="0">
                <a:latin typeface="Garamond" panose="02020404030301010803" pitchFamily="18" charset="0"/>
                <a:ea typeface="Times New Roman" panose="02020603050405020304" pitchFamily="18" charset="0"/>
              </a:rPr>
              <a:t> </a:t>
            </a:r>
            <a:endParaRPr lang="en-US" sz="900" b="1" dirty="0">
              <a:latin typeface="Garamond" panose="02020404030301010803" pitchFamily="18" charset="0"/>
              <a:ea typeface="Times New Roman" panose="02020603050405020304" pitchFamily="18" charset="0"/>
            </a:endParaRPr>
          </a:p>
          <a:p>
            <a:endParaRPr lang="en-US" sz="1100" b="1" dirty="0"/>
          </a:p>
          <a:p>
            <a:pPr algn="ctr"/>
            <a:r>
              <a:rPr lang="en-US" sz="1400" b="1" dirty="0">
                <a:latin typeface="Garamond" panose="02020404030301010803" pitchFamily="18" charset="0"/>
                <a:ea typeface="Times New Roman" panose="02020603050405020304" pitchFamily="18" charset="0"/>
              </a:rPr>
              <a:t>*Please submit your highest resolution Company logo to Shannon Murphy at </a:t>
            </a:r>
            <a:r>
              <a:rPr lang="en-US" sz="1400" b="1" dirty="0">
                <a:solidFill>
                  <a:prstClr val="black"/>
                </a:solidFill>
                <a:hlinkClick r:id="rId2"/>
              </a:rPr>
              <a:t>shannon.l.murphy39.ctr@army.mil</a:t>
            </a:r>
            <a:endParaRPr lang="en-US" sz="1400" b="1" dirty="0">
              <a:solidFill>
                <a:prstClr val="black"/>
              </a:solidFill>
            </a:endParaRPr>
          </a:p>
          <a:p>
            <a:pPr algn="ct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87916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78934" y="651257"/>
            <a:ext cx="3860800" cy="749179"/>
          </a:xfrm>
          <a:prstGeom prst="rect">
            <a:avLst/>
          </a:prstGeom>
          <a:noFill/>
          <a:ln w="88900" cmpd="thickThin">
            <a:solidFill>
              <a:schemeClr val="accent1"/>
            </a:solidFill>
          </a:ln>
        </p:spPr>
        <p:txBody>
          <a:bodyPr wrap="square" rtlCol="0">
            <a:spAutoFit/>
          </a:bodyPr>
          <a:lstStyle/>
          <a:p>
            <a:pPr algn="ctr"/>
            <a:r>
              <a:rPr lang="en-US" sz="2134" dirty="0">
                <a:solidFill>
                  <a:prstClr val="black"/>
                </a:solidFill>
              </a:rPr>
              <a:t>COL Joseph “Joe” Hoecherl</a:t>
            </a:r>
          </a:p>
          <a:p>
            <a:pPr algn="ctr"/>
            <a:r>
              <a:rPr lang="en-US" sz="2134" dirty="0">
                <a:solidFill>
                  <a:prstClr val="black"/>
                </a:solidFill>
              </a:rPr>
              <a:t>1967 - 2018</a:t>
            </a:r>
          </a:p>
        </p:txBody>
      </p:sp>
      <p:sp>
        <p:nvSpPr>
          <p:cNvPr id="5" name="TextBox 4"/>
          <p:cNvSpPr txBox="1"/>
          <p:nvPr/>
        </p:nvSpPr>
        <p:spPr>
          <a:xfrm>
            <a:off x="474134" y="1460500"/>
            <a:ext cx="4470400" cy="3345211"/>
          </a:xfrm>
          <a:prstGeom prst="rect">
            <a:avLst/>
          </a:prstGeom>
          <a:noFill/>
        </p:spPr>
        <p:txBody>
          <a:bodyPr wrap="square" rtlCol="0">
            <a:spAutoFit/>
          </a:bodyPr>
          <a:lstStyle/>
          <a:p>
            <a:r>
              <a:rPr lang="en-US" sz="960" dirty="0">
                <a:solidFill>
                  <a:prstClr val="black"/>
                </a:solidFill>
              </a:rPr>
              <a:t>COL Joe Hoecherl enlisted in the Army Reserve at 17, beginning his life-long military career. He transferred to active duty in 1986, and served as an enlisted Soldier for five years before training to become an Army helicopter pilot – qualified in the UH-1, OH-58A/C, CH-47D/F and AH-64D.</a:t>
            </a:r>
          </a:p>
          <a:p>
            <a:r>
              <a:rPr lang="en-US" sz="960" dirty="0">
                <a:solidFill>
                  <a:prstClr val="black"/>
                </a:solidFill>
              </a:rPr>
              <a:t> </a:t>
            </a:r>
          </a:p>
          <a:p>
            <a:r>
              <a:rPr lang="en-US" sz="960" dirty="0">
                <a:solidFill>
                  <a:prstClr val="black"/>
                </a:solidFill>
              </a:rPr>
              <a:t>In 2016, he took over as the Apache Project Manager at the Program Executive Office for Aviation. During this time, in April 2017, he was diagnosed with Stage IV cancer. He continued to work full-time while fighting cancer until January 2018, when his cancer battle required much more of his time and energy. COL Hoecherl passed away on May 2, 2018, at age 51. He was laid to rest with full military honors at the Alabama National Cemetery in Montevallo, Alabama.</a:t>
            </a:r>
          </a:p>
          <a:p>
            <a:r>
              <a:rPr lang="en-US" sz="960" dirty="0">
                <a:solidFill>
                  <a:prstClr val="black"/>
                </a:solidFill>
              </a:rPr>
              <a:t> </a:t>
            </a:r>
          </a:p>
          <a:p>
            <a:r>
              <a:rPr lang="en-US" sz="960" dirty="0">
                <a:solidFill>
                  <a:prstClr val="black"/>
                </a:solidFill>
              </a:rPr>
              <a:t>A follower of Christ to the end, Hoecherl was a servant leader with a strong work ethic and a listening ear. He served his family, friends, and all those he led and worked with and for in his Army career with a generous and kind heart and a strong moral compass. He made a lasting impact on the many lives he touched with his positive attitude, kindness, compassion and faith. He was a devoted and loving husband, father and grandfather, and he will be forever loved by those he left behind.</a:t>
            </a:r>
          </a:p>
          <a:p>
            <a:endParaRPr lang="en-US" sz="960" dirty="0">
              <a:solidFill>
                <a:prstClr val="black"/>
              </a:solidFill>
            </a:endParaRPr>
          </a:p>
          <a:p>
            <a:r>
              <a:rPr lang="en-US" sz="960" dirty="0">
                <a:solidFill>
                  <a:prstClr val="black"/>
                </a:solidFill>
              </a:rPr>
              <a:t>In honor of his memory, the Apache Project Office worked with the Tennessee Valley Chapter of AAAA to establish a Scholarship in his name.  </a:t>
            </a:r>
          </a:p>
          <a:p>
            <a:endParaRPr lang="en-US" sz="978" dirty="0">
              <a:solidFill>
                <a:prstClr val="black"/>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5734" y="5167892"/>
            <a:ext cx="1566253" cy="1957817"/>
          </a:xfrm>
          <a:prstGeom prst="rect">
            <a:avLst/>
          </a:prstGeom>
          <a:ln w="38100">
            <a:solidFill>
              <a:schemeClr val="accent1"/>
            </a:solidFill>
          </a:ln>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28119" y="4667625"/>
            <a:ext cx="2227072" cy="1479174"/>
          </a:xfrm>
          <a:prstGeom prst="rect">
            <a:avLst/>
          </a:prstGeom>
          <a:ln w="38100">
            <a:solidFill>
              <a:schemeClr val="accent1"/>
            </a:solidFill>
          </a:ln>
        </p:spPr>
      </p:pic>
      <p:pic>
        <p:nvPicPr>
          <p:cNvPr id="13" name="Picture 12"/>
          <p:cNvPicPr>
            <a:picLocks noChangeAspect="1"/>
          </p:cNvPicPr>
          <p:nvPr/>
        </p:nvPicPr>
        <p:blipFill rotWithShape="1">
          <a:blip r:embed="rId5" cstate="print">
            <a:extLst>
              <a:ext uri="{28A0092B-C50C-407E-A947-70E740481C1C}">
                <a14:useLocalDpi xmlns:a14="http://schemas.microsoft.com/office/drawing/2010/main" val="0"/>
              </a:ext>
            </a:extLst>
          </a:blip>
          <a:srcRect t="8420"/>
          <a:stretch/>
        </p:blipFill>
        <p:spPr>
          <a:xfrm>
            <a:off x="2675467" y="6235744"/>
            <a:ext cx="2087694" cy="1433929"/>
          </a:xfrm>
          <a:prstGeom prst="rect">
            <a:avLst/>
          </a:prstGeom>
          <a:ln w="38100">
            <a:solidFill>
              <a:schemeClr val="accent1"/>
            </a:solidFill>
          </a:ln>
        </p:spPr>
      </p:pic>
    </p:spTree>
    <p:extLst>
      <p:ext uri="{BB962C8B-B14F-4D97-AF65-F5344CB8AC3E}">
        <p14:creationId xmlns:p14="http://schemas.microsoft.com/office/powerpoint/2010/main" val="29313690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1665</TotalTime>
  <Words>662</Words>
  <Application>Microsoft Office PowerPoint</Application>
  <PresentationFormat>Custom</PresentationFormat>
  <Paragraphs>54</Paragraphs>
  <Slides>3</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vt:i4>
      </vt:variant>
    </vt:vector>
  </HeadingPairs>
  <TitlesOfParts>
    <vt:vector size="11" baseType="lpstr">
      <vt:lpstr>Arial</vt:lpstr>
      <vt:lpstr>Calibri</vt:lpstr>
      <vt:lpstr>Cooper Black</vt:lpstr>
      <vt:lpstr>Garamond</vt:lpstr>
      <vt:lpstr>Goudy Old Style</vt:lpstr>
      <vt:lpstr>Times New Roman</vt:lpstr>
      <vt:lpstr>Office Theme</vt:lpstr>
      <vt:lpstr>2_Office Theme</vt:lpstr>
      <vt:lpstr>PowerPoint Presentation</vt:lpstr>
      <vt:lpstr>PowerPoint Presentation</vt:lpstr>
      <vt:lpstr>PowerPoint Presentation</vt:lpstr>
    </vt:vector>
  </TitlesOfParts>
  <Company>PEO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PEO</dc:creator>
  <cp:lastModifiedBy>Cofer, Robin D CTR USARMY PEO AVN (USA)</cp:lastModifiedBy>
  <cp:revision>118</cp:revision>
  <cp:lastPrinted>2015-03-19T20:13:34Z</cp:lastPrinted>
  <dcterms:created xsi:type="dcterms:W3CDTF">2012-07-03T18:50:29Z</dcterms:created>
  <dcterms:modified xsi:type="dcterms:W3CDTF">2022-04-27T16:28:48Z</dcterms:modified>
</cp:coreProperties>
</file>