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6858000" cy="9144000" type="letter"/>
  <p:notesSz cx="7010400" cy="92964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77" d="100"/>
          <a:sy n="77" d="100"/>
        </p:scale>
        <p:origin x="15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EF672-5E9E-4424-AD70-E56F8C745EB2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293A-15C4-443D-9527-3659F5ED6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230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EF672-5E9E-4424-AD70-E56F8C745EB2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293A-15C4-443D-9527-3659F5ED6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360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EF672-5E9E-4424-AD70-E56F8C745EB2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293A-15C4-443D-9527-3659F5ED6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802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EF672-5E9E-4424-AD70-E56F8C745EB2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293A-15C4-443D-9527-3659F5ED6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5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EF672-5E9E-4424-AD70-E56F8C745EB2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293A-15C4-443D-9527-3659F5ED6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943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EF672-5E9E-4424-AD70-E56F8C745EB2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293A-15C4-443D-9527-3659F5ED6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134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EF672-5E9E-4424-AD70-E56F8C745EB2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293A-15C4-443D-9527-3659F5ED6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EF672-5E9E-4424-AD70-E56F8C745EB2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293A-15C4-443D-9527-3659F5ED6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62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EF672-5E9E-4424-AD70-E56F8C745EB2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293A-15C4-443D-9527-3659F5ED6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83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EF672-5E9E-4424-AD70-E56F8C745EB2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293A-15C4-443D-9527-3659F5ED6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905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EF672-5E9E-4424-AD70-E56F8C745EB2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293A-15C4-443D-9527-3659F5ED6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823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EF672-5E9E-4424-AD70-E56F8C745EB2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1293A-15C4-443D-9527-3659F5ED6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824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reg.Oelberg@vencore.co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68722" y="626059"/>
            <a:ext cx="5829300" cy="8171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dirty="0">
              <a:latin typeface="Viner Hand ITC" panose="03070502030502020203" pitchFamily="66" charset="0"/>
            </a:endParaRPr>
          </a:p>
          <a:p>
            <a:pPr algn="ctr"/>
            <a:endParaRPr lang="en-US" sz="2400" b="1" dirty="0">
              <a:latin typeface="Viner Hand ITC" panose="03070502030502020203" pitchFamily="66" charset="0"/>
            </a:endParaRPr>
          </a:p>
          <a:p>
            <a:pPr algn="ctr"/>
            <a:r>
              <a:rPr lang="en-US" sz="2400" b="1" dirty="0">
                <a:latin typeface="Viner Hand ITC" panose="03070502030502020203" pitchFamily="66" charset="0"/>
              </a:rPr>
              <a:t>Tennessee Valley Chapter</a:t>
            </a:r>
          </a:p>
          <a:p>
            <a:pPr algn="ctr"/>
            <a:r>
              <a:rPr lang="en-US" sz="2400" b="1" dirty="0">
                <a:latin typeface="Viner Hand ITC" panose="03070502030502020203" pitchFamily="66" charset="0"/>
              </a:rPr>
              <a:t>Army Aviation Association of America</a:t>
            </a:r>
          </a:p>
          <a:p>
            <a:pPr algn="ctr"/>
            <a:r>
              <a:rPr lang="en-US" sz="2100" b="1" dirty="0">
                <a:latin typeface="Viner Hand ITC" panose="03070502030502020203" pitchFamily="66" charset="0"/>
              </a:rPr>
              <a:t>Invites our Members and Guests </a:t>
            </a:r>
          </a:p>
          <a:p>
            <a:pPr algn="ctr"/>
            <a:r>
              <a:rPr lang="en-US" sz="2400" b="1" dirty="0" smtClean="0">
                <a:latin typeface="Viner Hand ITC" panose="03070502030502020203" pitchFamily="66" charset="0"/>
              </a:rPr>
              <a:t>Utility </a:t>
            </a:r>
            <a:r>
              <a:rPr lang="en-US" sz="2400" b="1" dirty="0">
                <a:latin typeface="Viner Hand ITC" panose="03070502030502020203" pitchFamily="66" charset="0"/>
              </a:rPr>
              <a:t>PM Update and Presentation </a:t>
            </a:r>
          </a:p>
          <a:p>
            <a:pPr algn="ctr"/>
            <a:r>
              <a:rPr lang="en-US" sz="2400" b="1" dirty="0">
                <a:latin typeface="Viner Hand ITC" panose="03070502030502020203" pitchFamily="66" charset="0"/>
              </a:rPr>
              <a:t>of the 2018 Quarterly Mission Area </a:t>
            </a:r>
            <a:r>
              <a:rPr lang="en-US" sz="2400" b="1" dirty="0" smtClean="0">
                <a:latin typeface="Viner Hand ITC" panose="03070502030502020203" pitchFamily="66" charset="0"/>
              </a:rPr>
              <a:t>Awards</a:t>
            </a:r>
          </a:p>
          <a:p>
            <a:pPr algn="ctr"/>
            <a:endParaRPr lang="en-US" sz="2400" b="1" dirty="0">
              <a:latin typeface="Viner Hand ITC" panose="03070502030502020203" pitchFamily="66" charset="0"/>
            </a:endParaRPr>
          </a:p>
          <a:p>
            <a:pPr algn="ctr"/>
            <a:endParaRPr lang="en-US" sz="2400" b="1" dirty="0">
              <a:latin typeface="Viner Hand ITC" panose="03070502030502020203" pitchFamily="66" charset="0"/>
            </a:endParaRPr>
          </a:p>
          <a:p>
            <a:pPr algn="ctr"/>
            <a:endParaRPr lang="en-US" sz="2100" b="1" dirty="0">
              <a:latin typeface="Viner Hand ITC" panose="03070502030502020203" pitchFamily="66" charset="0"/>
            </a:endParaRPr>
          </a:p>
          <a:p>
            <a:pPr algn="ctr"/>
            <a:endParaRPr lang="en-US" sz="2100" b="1" dirty="0">
              <a:latin typeface="Viner Hand ITC" panose="03070502030502020203" pitchFamily="66" charset="0"/>
            </a:endParaRPr>
          </a:p>
          <a:p>
            <a:pPr algn="ctr"/>
            <a:endParaRPr lang="en-US" sz="2100" b="1" dirty="0">
              <a:latin typeface="Viner Hand ITC" panose="03070502030502020203" pitchFamily="66" charset="0"/>
            </a:endParaRPr>
          </a:p>
          <a:p>
            <a:pPr algn="ctr"/>
            <a:endParaRPr lang="en-US" sz="2100" b="1" dirty="0">
              <a:latin typeface="Viner Hand ITC" panose="03070502030502020203" pitchFamily="66" charset="0"/>
            </a:endParaRPr>
          </a:p>
          <a:p>
            <a:pPr algn="ctr"/>
            <a:endParaRPr lang="en-US" sz="2100" b="1" dirty="0">
              <a:latin typeface="Viner Hand ITC" panose="03070502030502020203" pitchFamily="66" charset="0"/>
            </a:endParaRPr>
          </a:p>
          <a:p>
            <a:pPr algn="ctr"/>
            <a:endParaRPr lang="en-US" sz="2100" b="1" dirty="0">
              <a:latin typeface="Viner Hand ITC" panose="03070502030502020203" pitchFamily="66" charset="0"/>
            </a:endParaRPr>
          </a:p>
          <a:p>
            <a:pPr algn="ctr"/>
            <a:r>
              <a:rPr lang="en-US" sz="2100" b="1" dirty="0" smtClean="0">
                <a:latin typeface="Viner Hand ITC" panose="03070502030502020203" pitchFamily="66" charset="0"/>
              </a:rPr>
              <a:t>19 June  </a:t>
            </a:r>
            <a:r>
              <a:rPr lang="en-US" sz="2100" b="1" dirty="0">
                <a:latin typeface="Viner Hand ITC" panose="03070502030502020203" pitchFamily="66" charset="0"/>
              </a:rPr>
              <a:t>2018</a:t>
            </a:r>
          </a:p>
          <a:p>
            <a:pPr algn="ctr"/>
            <a:r>
              <a:rPr lang="en-US" sz="2100" b="1" dirty="0">
                <a:latin typeface="Viner Hand ITC" panose="03070502030502020203" pitchFamily="66" charset="0"/>
              </a:rPr>
              <a:t>4:00 – 6:30 PM</a:t>
            </a:r>
          </a:p>
          <a:p>
            <a:pPr algn="ctr"/>
            <a:r>
              <a:rPr lang="en-US" sz="2100" b="1" dirty="0" smtClean="0">
                <a:latin typeface="Viner Hand ITC" panose="03070502030502020203" pitchFamily="66" charset="0"/>
              </a:rPr>
              <a:t>Rocket City Tavern</a:t>
            </a:r>
            <a:endParaRPr lang="en-US" sz="2100" b="1" dirty="0">
              <a:latin typeface="Viner Hand ITC" panose="03070502030502020203" pitchFamily="66" charset="0"/>
            </a:endParaRPr>
          </a:p>
          <a:p>
            <a:pPr algn="ctr"/>
            <a:r>
              <a:rPr lang="en-US" sz="2100" b="1" dirty="0" smtClean="0">
                <a:latin typeface="Viner Hand ITC" panose="03070502030502020203" pitchFamily="66" charset="0"/>
              </a:rPr>
              <a:t>2100 </a:t>
            </a:r>
            <a:r>
              <a:rPr lang="en-US" sz="2100" b="1" dirty="0" err="1" smtClean="0">
                <a:latin typeface="Viner Hand ITC" panose="03070502030502020203" pitchFamily="66" charset="0"/>
              </a:rPr>
              <a:t>Rideout</a:t>
            </a:r>
            <a:r>
              <a:rPr lang="en-US" sz="2100" b="1" dirty="0" smtClean="0">
                <a:latin typeface="Viner Hand ITC" panose="03070502030502020203" pitchFamily="66" charset="0"/>
              </a:rPr>
              <a:t> Road SW</a:t>
            </a:r>
          </a:p>
          <a:p>
            <a:pPr algn="ctr"/>
            <a:r>
              <a:rPr lang="en-US" sz="2100" b="1" dirty="0" smtClean="0">
                <a:latin typeface="Viner Hand ITC" panose="03070502030502020203" pitchFamily="66" charset="0"/>
              </a:rPr>
              <a:t>Huntsville</a:t>
            </a:r>
            <a:r>
              <a:rPr lang="en-US" sz="2100" b="1" dirty="0">
                <a:latin typeface="Viner Hand ITC" panose="03070502030502020203" pitchFamily="66" charset="0"/>
              </a:rPr>
              <a:t>, AL </a:t>
            </a:r>
            <a:r>
              <a:rPr lang="en-US" sz="2100" b="1" dirty="0" smtClean="0">
                <a:latin typeface="Viner Hand ITC" panose="03070502030502020203" pitchFamily="66" charset="0"/>
              </a:rPr>
              <a:t>358058</a:t>
            </a:r>
            <a:endParaRPr lang="en-US" sz="2100" b="1" dirty="0">
              <a:latin typeface="Viner Hand ITC" panose="03070502030502020203" pitchFamily="66" charset="0"/>
            </a:endParaRPr>
          </a:p>
          <a:p>
            <a:pPr algn="ctr"/>
            <a:endParaRPr lang="en-US" sz="2100" b="1" dirty="0">
              <a:latin typeface="Viner Hand ITC" panose="03070502030502020203" pitchFamily="66" charset="0"/>
            </a:endParaRPr>
          </a:p>
          <a:p>
            <a:pPr algn="ctr"/>
            <a:r>
              <a:rPr lang="en-US" sz="1800" b="1" dirty="0">
                <a:latin typeface="Viner Hand ITC" panose="03070502030502020203" pitchFamily="66" charset="0"/>
              </a:rPr>
              <a:t>Please contact </a:t>
            </a:r>
            <a:r>
              <a:rPr lang="en-US" sz="1800" b="1" dirty="0" smtClean="0">
                <a:latin typeface="Viner Hand ITC" panose="03070502030502020203" pitchFamily="66" charset="0"/>
              </a:rPr>
              <a:t>  </a:t>
            </a:r>
            <a:r>
              <a:rPr lang="en-US" sz="1800" b="1" dirty="0">
                <a:latin typeface="Viner Hand ITC" panose="03070502030502020203" pitchFamily="66" charset="0"/>
                <a:hlinkClick r:id="rId2"/>
              </a:rPr>
              <a:t>Greg.Oelberg@vencore.com</a:t>
            </a:r>
            <a:endParaRPr lang="en-US" sz="1800" b="1" dirty="0">
              <a:latin typeface="Viner Hand ITC" panose="03070502030502020203" pitchFamily="66" charset="0"/>
            </a:endParaRPr>
          </a:p>
          <a:p>
            <a:pPr algn="ctr"/>
            <a:r>
              <a:rPr lang="en-US" sz="1800" b="1" dirty="0">
                <a:latin typeface="Viner Hand ITC" panose="03070502030502020203" pitchFamily="66" charset="0"/>
              </a:rPr>
              <a:t>If you would like to help sponsor this event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994" y="3528391"/>
            <a:ext cx="4114755" cy="26028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87" y="437793"/>
            <a:ext cx="1292030" cy="969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116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479</TotalTime>
  <Words>55</Words>
  <Application>Microsoft Office PowerPoint</Application>
  <PresentationFormat>Letter Paper (8.5x11 in)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Viner Hand ITC</vt:lpstr>
      <vt:lpstr>Office Theme</vt:lpstr>
      <vt:lpstr>PowerPoint Presentation</vt:lpstr>
    </vt:vector>
  </TitlesOfParts>
  <Company>Vencore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Oelberg, Gregory</dc:creator>
  <cp:lastModifiedBy>Oelberg, Gregory</cp:lastModifiedBy>
  <cp:revision>17</cp:revision>
  <cp:lastPrinted>2018-05-21T20:00:56Z</cp:lastPrinted>
  <dcterms:created xsi:type="dcterms:W3CDTF">2018-02-01T19:23:16Z</dcterms:created>
  <dcterms:modified xsi:type="dcterms:W3CDTF">2018-05-21T20:03:20Z</dcterms:modified>
</cp:coreProperties>
</file>