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144000" type="screen4x3"/>
  <p:notesSz cx="69850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 snapToGrid="0">
      <p:cViewPr varScale="1">
        <p:scale>
          <a:sx n="88" d="100"/>
          <a:sy n="88" d="100"/>
        </p:scale>
        <p:origin x="3684" y="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408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31863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592" y="0"/>
            <a:ext cx="3026408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8084"/>
            <a:ext cx="3026408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31863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592" y="8808084"/>
            <a:ext cx="3026408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000" i="1" smtClean="0"/>
            </a:lvl1pPr>
          </a:lstStyle>
          <a:p>
            <a:pPr>
              <a:defRPr/>
            </a:pPr>
            <a:fld id="{FEFE17CA-2423-47CE-8654-3427DC7898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9719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408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31863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592" y="0"/>
            <a:ext cx="3026408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8084"/>
            <a:ext cx="3026408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31863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592" y="8808084"/>
            <a:ext cx="3026408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000" i="1" smtClean="0"/>
            </a:lvl1pPr>
          </a:lstStyle>
          <a:p>
            <a:pPr>
              <a:defRPr/>
            </a:pPr>
            <a:fld id="{C5F11AF7-C5AD-4B20-86EA-FC74F67F4E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185" y="4404043"/>
            <a:ext cx="5120631" cy="417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89163" y="698500"/>
            <a:ext cx="2606675" cy="34750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2016714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1963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22338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84300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44675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B047DDB-E704-4890-9501-9898A9C2922C}" type="slidenum">
              <a:rPr lang="en-US" altLang="en-US" sz="1000"/>
              <a:pPr/>
              <a:t>1</a:t>
            </a:fld>
            <a:endParaRPr lang="en-US" altLang="en-US" sz="10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027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9D3883C-582E-4F77-A8B7-AC2539A60415}" type="slidenum">
              <a:rPr lang="en-US" altLang="en-US" sz="1000">
                <a:solidFill>
                  <a:srgbClr val="000000"/>
                </a:solidFill>
              </a:rPr>
              <a:pPr/>
              <a:t>2</a:t>
            </a:fld>
            <a:endParaRPr lang="en-US" altLang="en-US" sz="1000">
              <a:solidFill>
                <a:srgbClr val="000000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337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A887B-9263-4F9C-8E41-9BA052F93C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162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CE31D-EABA-43B6-82F4-09DE1CE524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3333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74F78-B69A-42BD-8275-15305DDFD4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047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542E2-D02F-447D-9610-FC518FDD87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54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FCD13-B64F-42DE-8B2D-ACC5F902BB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6201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B810D-47C5-4277-959A-F103302340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4953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D1C98-4596-4FBB-8911-B324E4C552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9012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F62EE-D152-4CB2-8D95-37852D48C9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461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551E0-CE14-498A-958D-9988D10675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8086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86461-E07F-4FEB-B531-2B2442319B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537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75D16-CF8D-4267-AEB1-E02AC4D99B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8989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8305800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8305800"/>
            <a:ext cx="2133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53000" y="8305800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6764F7B-A24A-4E2D-BD15-0774209F90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aveecksmail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aveecksmail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76250" y="633413"/>
            <a:ext cx="5913438" cy="8095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2800" b="1" i="1" u="sng" dirty="0"/>
              <a:t>Frank N. Piasecki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2800" b="1" i="1" u="sng" dirty="0"/>
              <a:t>Memorial Golf Tournament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altLang="en-US" sz="1400" b="1" dirty="0"/>
          </a:p>
          <a:p>
            <a:pPr 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altLang="en-US" sz="1400" b="1" dirty="0"/>
          </a:p>
          <a:p>
            <a:pPr 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 dirty="0"/>
              <a:t>The DELAWARE VALLEY CHAPTER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 dirty="0"/>
              <a:t>of the AAAA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 dirty="0"/>
              <a:t>Cordially invites members and guests to the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 dirty="0"/>
              <a:t>The Frank N. Piasecki Memorial Golf Tournament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altLang="en-US" sz="1400" b="1" dirty="0"/>
          </a:p>
          <a:p>
            <a:pPr 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b="1" u="sng" dirty="0"/>
              <a:t>On </a:t>
            </a:r>
            <a:r>
              <a:rPr lang="en-US" altLang="en-US" b="1" u="sng" dirty="0" smtClean="0"/>
              <a:t>Thursday, 14 October 2021</a:t>
            </a:r>
            <a:endParaRPr lang="en-US" altLang="en-US" b="1" u="sng" dirty="0">
              <a:highlight>
                <a:srgbClr val="FFFF00"/>
              </a:highlight>
            </a:endParaRPr>
          </a:p>
          <a:p>
            <a:pPr algn="ctr">
              <a:lnSpc>
                <a:spcPct val="20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 dirty="0"/>
              <a:t>WHERE: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 dirty="0"/>
              <a:t>Paxon Hollow Golf Club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 dirty="0"/>
              <a:t>Paxon Hollow Road, Media, PA 19063</a:t>
            </a:r>
          </a:p>
          <a:p>
            <a:pPr algn="ctr">
              <a:lnSpc>
                <a:spcPct val="20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 dirty="0"/>
              <a:t>TIME: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 dirty="0"/>
              <a:t>7:00 am Final Registration &amp; Sign-in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 dirty="0"/>
              <a:t>8:00 am Shotgun Start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altLang="en-US" sz="1400" b="1" dirty="0"/>
          </a:p>
          <a:p>
            <a:pPr 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 dirty="0"/>
              <a:t>REGISTRATION FEES</a:t>
            </a:r>
            <a:r>
              <a:rPr lang="en-US" altLang="en-US" sz="1400" b="1" dirty="0" smtClean="0"/>
              <a:t>: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 dirty="0" smtClean="0"/>
              <a:t>$95.00 for AAAA Members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 dirty="0" smtClean="0"/>
              <a:t>$120.00 for Non-AAAA Members*</a:t>
            </a:r>
            <a:endParaRPr lang="en-US" altLang="en-US" sz="1400" b="1" dirty="0"/>
          </a:p>
          <a:p>
            <a:pPr 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altLang="en-US" sz="1400" b="1" dirty="0"/>
          </a:p>
          <a:p>
            <a:pPr 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 dirty="0"/>
              <a:t>*AAAA Annual Membership included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 dirty="0"/>
              <a:t>Club rental is extra - reserve in advance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altLang="en-US" sz="1400" b="1" dirty="0"/>
          </a:p>
          <a:p>
            <a:pPr 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altLang="en-US" sz="1400" b="1" dirty="0">
              <a:solidFill>
                <a:srgbClr val="00B050"/>
              </a:solidFill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600" b="1" u="sng" dirty="0"/>
              <a:t>Contact: Dave Eck: (484-787-9043) - </a:t>
            </a:r>
            <a:r>
              <a:rPr lang="en-US" altLang="en-US" sz="1600" b="1" u="sng" dirty="0">
                <a:hlinkClick r:id="rId3"/>
              </a:rPr>
              <a:t>daveecksmail@gmail.com</a:t>
            </a:r>
            <a:endParaRPr lang="en-US" altLang="en-US" sz="1600" b="1" u="sng" dirty="0"/>
          </a:p>
          <a:p>
            <a:pPr 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altLang="en-US" sz="1600" b="1" u="sng" dirty="0"/>
          </a:p>
          <a:p>
            <a:pPr 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altLang="en-US" sz="1600" b="1" u="sng" dirty="0"/>
          </a:p>
          <a:p>
            <a:pPr 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2000" b="1" dirty="0"/>
              <a:t>All Proceeds Benefit AAAA Scholarship Fund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None/>
            </a:pPr>
            <a:endParaRPr lang="en-US" altLang="en-US" sz="1400" b="1" dirty="0"/>
          </a:p>
          <a:p>
            <a:pPr 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altLang="en-US" sz="1400" b="1" dirty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27013" y="204788"/>
            <a:ext cx="6389687" cy="8720137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0800" y="50800"/>
            <a:ext cx="6743700" cy="9028113"/>
          </a:xfrm>
          <a:prstGeom prst="rect">
            <a:avLst/>
          </a:prstGeom>
          <a:noFill/>
          <a:ln w="1016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1026" name="Picture 2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61" y="355600"/>
            <a:ext cx="557212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8" y="8214964"/>
            <a:ext cx="557212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370" y="308882"/>
            <a:ext cx="711994" cy="71199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409" y="8136779"/>
            <a:ext cx="711994" cy="71199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95275" y="730250"/>
            <a:ext cx="6291263" cy="8141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solidFill>
                  <a:srgbClr val="000000"/>
                </a:solidFill>
              </a:rPr>
              <a:t>DELAWARE VALLEY CHAPTER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solidFill>
                  <a:srgbClr val="000000"/>
                </a:solidFill>
              </a:rPr>
              <a:t>of the AAAA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altLang="en-US" sz="1800" b="1" dirty="0">
              <a:solidFill>
                <a:srgbClr val="000000"/>
              </a:solidFill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solidFill>
                  <a:srgbClr val="000000"/>
                </a:solidFill>
              </a:rPr>
              <a:t>Frank N. Piasecki Memorial Golf Tournament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Four player, best ball scramble</a:t>
            </a:r>
            <a:endParaRPr lang="en-US" altLang="en-US" sz="1800" b="1" dirty="0">
              <a:solidFill>
                <a:srgbClr val="000000"/>
              </a:solidFill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altLang="en-US" sz="1800" b="1" dirty="0">
              <a:solidFill>
                <a:srgbClr val="000000"/>
              </a:solidFill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solidFill>
                  <a:srgbClr val="000000"/>
                </a:solidFill>
              </a:rPr>
              <a:t>Registration Form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altLang="en-US" sz="1400" b="1" dirty="0">
              <a:solidFill>
                <a:srgbClr val="000000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Registration Type:     	_____Team     	_____Individual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altLang="en-US" sz="1400" b="1" dirty="0">
              <a:solidFill>
                <a:srgbClr val="000000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	Name		HCP	Company/Org	Rental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						  </a:t>
            </a:r>
            <a:r>
              <a:rPr lang="en-US" altLang="en-US" sz="1200" b="1" dirty="0">
                <a:solidFill>
                  <a:srgbClr val="000000"/>
                </a:solidFill>
              </a:rPr>
              <a:t>(R/L)</a:t>
            </a:r>
            <a:endParaRPr lang="en-US" altLang="en-US" sz="1400" b="1" dirty="0">
              <a:solidFill>
                <a:srgbClr val="000000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Player 1______________________	____   _______________________     ______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altLang="en-US" sz="1400" b="1" dirty="0">
              <a:solidFill>
                <a:srgbClr val="000000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Player 2______________________	____   _______________________     ______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altLang="en-US" sz="1400" b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Player 3______________________	____   _______________________     ______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b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Player 4______________________	____   _______________________     ______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altLang="en-US" sz="1400" b="1" dirty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Paxon Hollow Golf Club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Paxon Hollow Road, Media, PA </a:t>
            </a:r>
            <a:r>
              <a:rPr lang="en-US" altLang="en-US" sz="1400" b="1" dirty="0" smtClean="0">
                <a:solidFill>
                  <a:srgbClr val="000000"/>
                </a:solidFill>
              </a:rPr>
              <a:t>19063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rgbClr val="000000"/>
                </a:solidFill>
              </a:rPr>
              <a:t>14 October 2021</a:t>
            </a:r>
            <a:endParaRPr lang="en-US" altLang="en-US" sz="2800" b="1" dirty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800" b="1" dirty="0" smtClean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000000"/>
                </a:solidFill>
              </a:rPr>
              <a:t>7:00 </a:t>
            </a:r>
            <a:r>
              <a:rPr lang="en-US" altLang="en-US" sz="1400" b="1" dirty="0">
                <a:solidFill>
                  <a:srgbClr val="000000"/>
                </a:solidFill>
              </a:rPr>
              <a:t>am Final Registration &amp; Sign-in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8:00 am Shotgun Start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000000"/>
                </a:solidFill>
              </a:rPr>
              <a:t>REGISTRATION </a:t>
            </a:r>
            <a:r>
              <a:rPr lang="en-US" altLang="en-US" sz="1400" b="1" dirty="0">
                <a:solidFill>
                  <a:srgbClr val="000000"/>
                </a:solidFill>
              </a:rPr>
              <a:t>FEES</a:t>
            </a:r>
            <a:r>
              <a:rPr lang="en-US" altLang="en-US" sz="1400" b="1" dirty="0" smtClean="0">
                <a:solidFill>
                  <a:srgbClr val="000000"/>
                </a:solidFill>
              </a:rPr>
              <a:t>: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000000"/>
                </a:solidFill>
              </a:rPr>
              <a:t>$95.00 for AAAA Members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000000"/>
                </a:solidFill>
              </a:rPr>
              <a:t>$120.00 for Non-AAAA Members**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000000"/>
                </a:solidFill>
              </a:rPr>
              <a:t>**</a:t>
            </a:r>
            <a:r>
              <a:rPr lang="en-US" altLang="en-US" sz="1400" b="1" dirty="0">
                <a:solidFill>
                  <a:srgbClr val="000000"/>
                </a:solidFill>
              </a:rPr>
              <a:t>AAAA Annual Membership </a:t>
            </a:r>
            <a:r>
              <a:rPr lang="en-US" altLang="en-US" sz="1400" b="1" dirty="0" smtClean="0">
                <a:solidFill>
                  <a:srgbClr val="000000"/>
                </a:solidFill>
              </a:rPr>
              <a:t>cost</a:t>
            </a:r>
            <a:r>
              <a:rPr lang="en-US" altLang="en-US" sz="1400" b="1" dirty="0" smtClean="0">
                <a:solidFill>
                  <a:srgbClr val="000000"/>
                </a:solidFill>
                <a:highlight>
                  <a:srgbClr val="FFFF00"/>
                </a:highlight>
              </a:rPr>
              <a:t> </a:t>
            </a:r>
            <a:r>
              <a:rPr lang="en-US" altLang="en-US" sz="1400" b="1" dirty="0" smtClean="0">
                <a:solidFill>
                  <a:srgbClr val="000000"/>
                </a:solidFill>
              </a:rPr>
              <a:t>included - $26.00</a:t>
            </a:r>
            <a:endParaRPr lang="en-US" altLang="en-US" sz="1400" b="1" dirty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Payment by </a:t>
            </a:r>
            <a:r>
              <a:rPr lang="en-US" altLang="en-US" sz="1400" b="1" dirty="0" smtClean="0">
                <a:solidFill>
                  <a:srgbClr val="000000"/>
                </a:solidFill>
              </a:rPr>
              <a:t>cash or check only</a:t>
            </a:r>
            <a:endParaRPr lang="en-US" altLang="en-US" sz="1400" b="1" dirty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Due at sign-in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Registration forms due by </a:t>
            </a:r>
            <a:r>
              <a:rPr lang="en-US" altLang="en-US" sz="1400" b="1" dirty="0" smtClean="0">
                <a:solidFill>
                  <a:srgbClr val="000000"/>
                </a:solidFill>
              </a:rPr>
              <a:t>24 Sep 2021</a:t>
            </a:r>
            <a:endParaRPr lang="en-US" altLang="en-US" sz="1400" b="1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POC: Dave Eck: </a:t>
            </a:r>
            <a:r>
              <a:rPr lang="en-US" altLang="en-US" sz="1400" b="1" dirty="0">
                <a:solidFill>
                  <a:srgbClr val="000000"/>
                </a:solidFill>
                <a:hlinkClick r:id="rId3"/>
              </a:rPr>
              <a:t>daveecksmail@gmail.com</a:t>
            </a:r>
            <a:endParaRPr lang="en-US" altLang="en-US" sz="1400" b="1" dirty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(484) 787-9043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27013" y="204788"/>
            <a:ext cx="6389687" cy="8720137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0800" y="50800"/>
            <a:ext cx="6743700" cy="9028113"/>
          </a:xfrm>
          <a:prstGeom prst="rect">
            <a:avLst/>
          </a:prstGeom>
          <a:noFill/>
          <a:ln w="1016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</p:txBody>
      </p:sp>
      <p:pic>
        <p:nvPicPr>
          <p:cNvPr id="9" name="Picture 2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61" y="355600"/>
            <a:ext cx="557212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74" y="8103395"/>
            <a:ext cx="557212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370" y="308882"/>
            <a:ext cx="711994" cy="71199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370" y="8088505"/>
            <a:ext cx="711994" cy="711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631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Office:Microsoft PowerPoint 4:</Template>
  <TotalTime>1490585352</TotalTime>
  <Pages>1</Pages>
  <Words>130</Words>
  <Application>Microsoft Office PowerPoint</Application>
  <PresentationFormat>On-screen Show (4:3)</PresentationFormat>
  <Paragraphs>66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Times New Roman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Boeing</dc:creator>
  <cp:lastModifiedBy>Downey (US), Christopher P</cp:lastModifiedBy>
  <cp:revision>120</cp:revision>
  <cp:lastPrinted>2018-02-07T20:22:16Z</cp:lastPrinted>
  <dcterms:created xsi:type="dcterms:W3CDTF">1997-02-19T11:05:23Z</dcterms:created>
  <dcterms:modified xsi:type="dcterms:W3CDTF">2021-04-15T19:21:57Z</dcterms:modified>
</cp:coreProperties>
</file>