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"/>
  </p:notesMasterIdLst>
  <p:sldIdLst>
    <p:sldId id="256" r:id="rId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648"/>
  </p:normalViewPr>
  <p:slideViewPr>
    <p:cSldViewPr>
      <p:cViewPr varScale="1">
        <p:scale>
          <a:sx n="104" d="100"/>
          <a:sy n="104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8B5E894-D658-4162-9255-780D2080B23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4311B2-7D8C-4740-84AC-D4BA45C32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3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311B2-7D8C-4740-84AC-D4BA45C324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29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49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2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3780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2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9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7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FF6A821-71EC-405E-8ADD-90E6772A8CC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3C5675-B8A2-4036-963F-79C76F5F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gregory.a.rogers1.ctr@socom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uford.jr.thomas@hotmail.com" TargetMode="External"/><Relationship Id="rId5" Type="http://schemas.openxmlformats.org/officeDocument/2006/relationships/hyperlink" Target="https://nightstalkerfoundation.com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440307-6FCA-4DF7-9006-DB06F083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89" y="0"/>
            <a:ext cx="481431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757" y="3137342"/>
            <a:ext cx="8686800" cy="2019247"/>
          </a:xfrm>
        </p:spPr>
        <p:txBody>
          <a:bodyPr>
            <a:noAutofit/>
          </a:bodyPr>
          <a:lstStyle/>
          <a:p>
            <a:r>
              <a:rPr lang="en-US" sz="1400" i="1" dirty="0">
                <a:solidFill>
                  <a:schemeClr val="tx1"/>
                </a:solidFill>
              </a:rPr>
              <a:t>   You are invited to join us for a very special night at the Westin Hotel Bridge Street Huntsville, Alabama.  You will meet the leaders of the Night Stalker Foundation, as well as Mike Durant, who is a career service Night Stalker renowned for Blackhawk Down, and Leslie Ponders, a Night Stalker Gold Star Family Member who lost her husband (MSG James “Tre” Ponders) in Operation Enduring Freedom (OEF).  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  The goal of the event is to raise money to support the quiet warriors and families of the storied 160</a:t>
            </a:r>
            <a:r>
              <a:rPr lang="en-US" sz="1400" i="1" baseline="30000" dirty="0">
                <a:solidFill>
                  <a:schemeClr val="tx1"/>
                </a:solidFill>
              </a:rPr>
              <a:t>th</a:t>
            </a:r>
            <a:r>
              <a:rPr lang="en-US" sz="1400" i="1" dirty="0">
                <a:solidFill>
                  <a:schemeClr val="tx1"/>
                </a:solidFill>
              </a:rPr>
              <a:t> Special Operations Aviation Regiment (SOAR), known as the Night Stalkers.  The 160</a:t>
            </a:r>
            <a:r>
              <a:rPr lang="en-US" sz="1400" i="1" baseline="30000" dirty="0">
                <a:solidFill>
                  <a:schemeClr val="tx1"/>
                </a:solidFill>
              </a:rPr>
              <a:t>th</a:t>
            </a:r>
            <a:r>
              <a:rPr lang="en-US" sz="1400" i="1" dirty="0">
                <a:solidFill>
                  <a:schemeClr val="tx1"/>
                </a:solidFill>
              </a:rPr>
              <a:t> is  distinguished for missions such as Blackhawk Down, Lone Survivor, the Osama Bin Laden Raid, and numerous other strategic missions.        </a:t>
            </a:r>
          </a:p>
          <a:p>
            <a:r>
              <a:rPr lang="en-US" sz="1400" i="1" u="sng" dirty="0">
                <a:solidFill>
                  <a:schemeClr val="tx1"/>
                </a:solidFill>
              </a:rPr>
              <a:t>Bring a friend and plan to have an impact!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216A83-A9A1-4214-83A4-E8D6D5D3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764"/>
            <a:ext cx="2883105" cy="26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6E7A18-00B5-4616-A3A4-285398B231CF}"/>
              </a:ext>
            </a:extLst>
          </p:cNvPr>
          <p:cNvSpPr/>
          <p:nvPr/>
        </p:nvSpPr>
        <p:spPr>
          <a:xfrm>
            <a:off x="420757" y="2754384"/>
            <a:ext cx="3589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https://nightstalkerfoundation.com/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C75599-3635-437D-95A5-06B09827FCB6}"/>
              </a:ext>
            </a:extLst>
          </p:cNvPr>
          <p:cNvSpPr/>
          <p:nvPr/>
        </p:nvSpPr>
        <p:spPr>
          <a:xfrm>
            <a:off x="408932" y="5562600"/>
            <a:ext cx="872324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baseline="30000" dirty="0"/>
              <a:t>14th</a:t>
            </a:r>
            <a:r>
              <a:rPr lang="en-US" i="1" dirty="0"/>
              <a:t> </a:t>
            </a:r>
            <a:r>
              <a:rPr lang="en-US" sz="1600" i="1" dirty="0"/>
              <a:t>of Nov, 6:00-8:30pm, Westin Hotel Ball Room, Huntsville, Alabama.  </a:t>
            </a:r>
          </a:p>
          <a:p>
            <a:pPr algn="ctr"/>
            <a:r>
              <a:rPr lang="en-US" sz="1600" i="1" dirty="0"/>
              <a:t>Business Attire </a:t>
            </a:r>
          </a:p>
          <a:p>
            <a:pPr algn="ctr"/>
            <a:r>
              <a:rPr lang="en-US" sz="1600" i="1" dirty="0"/>
              <a:t>For more information and to RSVP contact Buford Thomas at </a:t>
            </a:r>
            <a:r>
              <a:rPr lang="en-US" sz="1600" i="1" dirty="0">
                <a:hlinkClick r:id="rId6"/>
              </a:rPr>
              <a:t>Buford.jr.thomas@hotmail.com</a:t>
            </a:r>
            <a:r>
              <a:rPr lang="en-US" sz="1600" i="1" dirty="0"/>
              <a:t> or Gregory Rogers at </a:t>
            </a:r>
            <a:r>
              <a:rPr lang="en-US" sz="1600" i="1" dirty="0">
                <a:hlinkClick r:id="rId7"/>
              </a:rPr>
              <a:t>gregory.a.rogers1.ctr@socom</a:t>
            </a:r>
            <a:r>
              <a:rPr lang="en-US" sz="1600" i="1">
                <a:hlinkClick r:id="rId7"/>
              </a:rPr>
              <a:t>.mil</a:t>
            </a:r>
            <a:endParaRPr lang="en-US" sz="1600" i="1"/>
          </a:p>
          <a:p>
            <a:pPr algn="ctr"/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6664057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17440</TotalTime>
  <Words>209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Schoolbook</vt:lpstr>
      <vt:lpstr>Wingdings 2</vt:lpstr>
      <vt:lpstr>View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160th SOAR(A) Visit</dc:title>
  <dc:creator>Bill</dc:creator>
  <cp:lastModifiedBy>Buford Thomas</cp:lastModifiedBy>
  <cp:revision>23</cp:revision>
  <cp:lastPrinted>2021-08-17T13:10:42Z</cp:lastPrinted>
  <dcterms:created xsi:type="dcterms:W3CDTF">2018-03-18T23:44:09Z</dcterms:created>
  <dcterms:modified xsi:type="dcterms:W3CDTF">2021-09-21T17:56:48Z</dcterms:modified>
</cp:coreProperties>
</file>