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62B"/>
    <a:srgbClr val="D0E983"/>
    <a:srgbClr val="D1EA85"/>
    <a:srgbClr val="C7E77C"/>
    <a:srgbClr val="9BD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6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4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7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6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1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8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4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5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0711-548F-4982-83CB-BEA2263E819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FE3DE-12A1-438A-9830-238B31B6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A0D62B"/>
            </a:gs>
            <a:gs pos="55000">
              <a:srgbClr val="D0E983"/>
            </a:gs>
            <a:gs pos="69000">
              <a:srgbClr val="A0D62B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E487EFB-0817-4F32-9B0D-68D648ED30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66" t="17484" r="42223" b="7455"/>
          <a:stretch/>
        </p:blipFill>
        <p:spPr>
          <a:xfrm>
            <a:off x="2255024" y="346747"/>
            <a:ext cx="5292968" cy="65112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5F130BE-DF4F-49C8-893C-7026F0AEAB55}"/>
              </a:ext>
            </a:extLst>
          </p:cNvPr>
          <p:cNvSpPr txBox="1"/>
          <p:nvPr/>
        </p:nvSpPr>
        <p:spPr>
          <a:xfrm>
            <a:off x="2223398" y="139665"/>
            <a:ext cx="4697204" cy="193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Calibri" pitchFamily="34" charset="0"/>
                <a:cs typeface="Arial" charset="0"/>
              </a:rPr>
              <a:t>AAAA Corpus Christi Chapter</a:t>
            </a:r>
          </a:p>
          <a:p>
            <a:pPr algn="ctr">
              <a:defRPr/>
            </a:pPr>
            <a:r>
              <a:rPr lang="en-US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Calibri" pitchFamily="34" charset="0"/>
                <a:cs typeface="Arial" charset="0"/>
              </a:rPr>
              <a:t>17</a:t>
            </a:r>
            <a:r>
              <a:rPr lang="en-US" b="1" baseline="30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Calibri" pitchFamily="34" charset="0"/>
                <a:cs typeface="Arial" charset="0"/>
              </a:rPr>
              <a:t>th</a:t>
            </a:r>
            <a:r>
              <a:rPr lang="en-US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Calibri" pitchFamily="34" charset="0"/>
                <a:cs typeface="Arial" charset="0"/>
              </a:rPr>
              <a:t> Annual Scholarship Golf Tournament</a:t>
            </a:r>
          </a:p>
          <a:p>
            <a:pPr algn="ctr">
              <a:defRPr/>
            </a:pPr>
            <a:r>
              <a:rPr lang="en-US" sz="16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Calibri" pitchFamily="34" charset="0"/>
                <a:cs typeface="Arial" charset="0"/>
              </a:rPr>
              <a:t>Friday, October 19, 2018</a:t>
            </a:r>
          </a:p>
          <a:p>
            <a:pPr algn="ctr">
              <a:defRPr/>
            </a:pPr>
            <a:r>
              <a:rPr lang="en-US" sz="16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Calibri" pitchFamily="34" charset="0"/>
                <a:cs typeface="Arial" charset="0"/>
              </a:rPr>
              <a:t>North Shore Country Club </a:t>
            </a:r>
          </a:p>
          <a:p>
            <a:pPr algn="ctr">
              <a:defRPr/>
            </a:pPr>
            <a:r>
              <a:rPr lang="en-US" sz="16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Calibri" pitchFamily="34" charset="0"/>
                <a:cs typeface="Arial" charset="0"/>
              </a:rPr>
              <a:t>801 Broadway Blvd, Portland, TX</a:t>
            </a:r>
          </a:p>
          <a:p>
            <a:pPr algn="ctr">
              <a:defRPr/>
            </a:pPr>
            <a:r>
              <a:rPr lang="en-US" sz="16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3300"/>
                </a:solidFill>
                <a:latin typeface="Calibri" pitchFamily="34" charset="0"/>
                <a:cs typeface="Arial" charset="0"/>
              </a:rPr>
              <a:t>Registration 0645-0745  Tee-Off 0800</a:t>
            </a:r>
          </a:p>
          <a:p>
            <a:endParaRPr lang="en-US" sz="1350" dirty="0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7FF64D27-902C-48C9-AC7D-4907F5BC2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301" y="1974101"/>
            <a:ext cx="377452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 dirty="0"/>
              <a:t>Format: Scramble Handicap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4-Man Team,  Form your own Team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One Single Digit Handicap Player per Team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u="sng" dirty="0"/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27E9AA5E-F1F1-45AA-807F-BA84A6DA6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59" y="4569211"/>
            <a:ext cx="421242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 dirty="0"/>
              <a:t>Entry Fee:  $100 per player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Includes: Green Fee, Cart, and range balls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Mulligans 2 &amp; 2, Putting Contest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Longest Drive &amp; Closest to Pin Contests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Lunch w/ Drink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Door Prizes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Registration Deadline October 12, 2018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u="sng" dirty="0"/>
              <a:t>Auction Items!!!  </a:t>
            </a:r>
            <a:r>
              <a:rPr lang="en-US" altLang="en-US" sz="1600" b="1" dirty="0"/>
              <a:t>        </a:t>
            </a:r>
            <a:endParaRPr lang="en-US" altLang="en-US" sz="1600" b="1" u="sng" dirty="0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85254C73-6045-4863-991A-8CD7A41E1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393" y="4569211"/>
            <a:ext cx="336391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 dirty="0"/>
              <a:t>Registration and Sponsorship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Information contact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Oscar Recio            361-774-7944  (C)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	                       361-850-7944  (H)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Bob </a:t>
            </a:r>
            <a:r>
              <a:rPr lang="en-US" altLang="en-US" sz="1600" b="1" dirty="0" err="1"/>
              <a:t>Straiton</a:t>
            </a:r>
            <a:r>
              <a:rPr lang="en-US" altLang="en-US" sz="1600" b="1" dirty="0"/>
              <a:t>          361-961-3059 (W)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	                       361-438-2363  (C)</a:t>
            </a:r>
          </a:p>
        </p:txBody>
      </p:sp>
      <p:pic>
        <p:nvPicPr>
          <p:cNvPr id="16" name="Picture 7" descr="C:\Users\Recio\Desktop\2015 AAAA Golf Tournament\NRVS_web_medium.png">
            <a:extLst>
              <a:ext uri="{FF2B5EF4-FFF2-40B4-BE49-F238E27FC236}">
                <a16:creationId xmlns:a16="http://schemas.microsoft.com/office/drawing/2014/main" id="{8A295002-F24B-47AF-9DA3-89FA62E83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228" y="3278616"/>
            <a:ext cx="1200433" cy="1206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C:\Users\Recio\Desktop\2015 AAAA Golf Tournament\NRVS_web_medium.png">
            <a:extLst>
              <a:ext uri="{FF2B5EF4-FFF2-40B4-BE49-F238E27FC236}">
                <a16:creationId xmlns:a16="http://schemas.microsoft.com/office/drawing/2014/main" id="{12BD77BF-61EB-4A8B-BD13-47C2AC8AE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594" y="349797"/>
            <a:ext cx="1200433" cy="1206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C:\Users\Recio\Desktop\2015 AAAA Golf Tournament\NRVS_web_medium.png">
            <a:extLst>
              <a:ext uri="{FF2B5EF4-FFF2-40B4-BE49-F238E27FC236}">
                <a16:creationId xmlns:a16="http://schemas.microsoft.com/office/drawing/2014/main" id="{79CAA9A3-CC08-48E8-88B9-0AD0C2079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9" y="346747"/>
            <a:ext cx="1200433" cy="1206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70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105</Words>
  <Application>Microsoft Office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 Recio</dc:creator>
  <cp:lastModifiedBy>Bernadette Recio</cp:lastModifiedBy>
  <cp:revision>5</cp:revision>
  <dcterms:created xsi:type="dcterms:W3CDTF">2018-08-07T00:54:57Z</dcterms:created>
  <dcterms:modified xsi:type="dcterms:W3CDTF">2018-08-07T01:29:15Z</dcterms:modified>
</cp:coreProperties>
</file>