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elberg, Gregory (PERATON)" userId="91d35aa5-df15-4f46-a2d9-edd2b464a741" providerId="ADAL" clId="{8D28C9E5-BA2A-4A48-827C-15532C0F42C1}"/>
    <pc:docChg chg="undo custSel modSld">
      <pc:chgData name="Oelberg, Gregory (PERATON)" userId="91d35aa5-df15-4f46-a2d9-edd2b464a741" providerId="ADAL" clId="{8D28C9E5-BA2A-4A48-827C-15532C0F42C1}" dt="2021-10-12T13:49:59.084" v="29" actId="20577"/>
      <pc:docMkLst>
        <pc:docMk/>
      </pc:docMkLst>
      <pc:sldChg chg="modSp mod">
        <pc:chgData name="Oelberg, Gregory (PERATON)" userId="91d35aa5-df15-4f46-a2d9-edd2b464a741" providerId="ADAL" clId="{8D28C9E5-BA2A-4A48-827C-15532C0F42C1}" dt="2021-10-12T13:49:59.084" v="29" actId="20577"/>
        <pc:sldMkLst>
          <pc:docMk/>
          <pc:sldMk cId="1682116599" sldId="256"/>
        </pc:sldMkLst>
        <pc:spChg chg="mod">
          <ac:chgData name="Oelberg, Gregory (PERATON)" userId="91d35aa5-df15-4f46-a2d9-edd2b464a741" providerId="ADAL" clId="{8D28C9E5-BA2A-4A48-827C-15532C0F42C1}" dt="2021-10-12T13:49:59.084" v="29" actId="20577"/>
          <ac:spMkLst>
            <pc:docMk/>
            <pc:sldMk cId="1682116599" sldId="25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165619-B441-4769-85B1-4E5C70F6C2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E6133-9924-46EE-A022-C1701682C3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03780-F3D9-4BEC-9693-4C3AD9FF7F8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A05C-A21A-42FC-AB96-86257E2E91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0FF76-7138-4568-8E8C-165C5F5A21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954CF-7036-4C40-A9D5-3DFB2E58C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988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AB65A-A43D-40CD-BF5E-666CD3BDFF28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61A7-DDC8-4F52-9055-07D9D186C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6411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3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6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6634" y="8446869"/>
            <a:ext cx="184731" cy="646331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F672-5E9E-4424-AD70-E56F8C745E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perspecta.com/greg.oelberg/8QKVJYBK?sl=1" TargetMode="External"/><Relationship Id="rId2" Type="http://schemas.openxmlformats.org/officeDocument/2006/relationships/hyperlink" Target="https://meet.perspecta.com/greg.oelberg/0MY4V09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gif"/><Relationship Id="rId4" Type="http://schemas.openxmlformats.org/officeDocument/2006/relationships/hyperlink" Target="mailto:Greg.Oelberg@vencor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2E82C-08A4-4718-A51B-39C0A0CA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6635" y="8723868"/>
            <a:ext cx="184730" cy="369332"/>
          </a:xfrm>
        </p:spPr>
        <p:txBody>
          <a:bodyPr wrap="none" anchor="b" anchorCtr="1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333" y="594577"/>
            <a:ext cx="5827580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latin typeface="Viner Hand ITC" panose="03070502030502020203" pitchFamily="66" charset="0"/>
            </a:endParaRP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Tennessee Valley Chapter</a:t>
            </a: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Army Aviation Association of America</a:t>
            </a:r>
          </a:p>
          <a:p>
            <a:pPr algn="ctr"/>
            <a:r>
              <a:rPr lang="en-US" sz="2100" b="1" dirty="0">
                <a:latin typeface="Viner Hand ITC" panose="03070502030502020203" pitchFamily="66" charset="0"/>
              </a:rPr>
              <a:t>Invites our Members and Guests to a Virtual </a:t>
            </a: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PM Unmanned Aircraft Systems (UAS) Update and Presentation of the 2021 Quarterly Mission Area Awards</a:t>
            </a:r>
          </a:p>
          <a:p>
            <a:pPr algn="ctr"/>
            <a:endParaRPr lang="en-US" sz="24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100" b="1" dirty="0">
                <a:latin typeface="Viner Hand ITC" panose="03070502030502020203" pitchFamily="66" charset="0"/>
              </a:rPr>
              <a:t>21 October  2021</a:t>
            </a:r>
          </a:p>
          <a:p>
            <a:pPr algn="ctr"/>
            <a:r>
              <a:rPr lang="en-US" sz="2100" b="1" dirty="0">
                <a:latin typeface="Viner Hand ITC" panose="03070502030502020203" pitchFamily="66" charset="0"/>
              </a:rPr>
              <a:t>2:30 – 4:00 PM</a:t>
            </a:r>
          </a:p>
          <a:p>
            <a:endParaRPr lang="en-US" sz="2100" b="1" dirty="0">
              <a:latin typeface="Viner Hand ITC" panose="03070502030502020203" pitchFamily="66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latin typeface="Viner Hand ITC" panose="03070502030502020203" pitchFamily="66" charset="0"/>
              </a:rPr>
              <a:t>Skype Link:  </a:t>
            </a:r>
            <a:r>
              <a:rPr lang="en-US" sz="1800" u="sng" dirty="0">
                <a:solidFill>
                  <a:srgbClr val="0066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Join Skype Meeting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03200" marR="0">
              <a:lnSpc>
                <a:spcPct val="125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Trouble Joining? </a:t>
            </a:r>
            <a:r>
              <a:rPr lang="en-US" sz="1800" u="sng" dirty="0">
                <a:solidFill>
                  <a:srgbClr val="0066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Try Skype Web App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+1-833-275-7983 (Toll Free),,46794250# (US)          </a:t>
            </a:r>
          </a:p>
          <a:p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      </a:t>
            </a:r>
            <a:endParaRPr lang="en-US" sz="16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000" b="1" dirty="0">
                <a:latin typeface="Viner Hand ITC" panose="03070502030502020203" pitchFamily="66" charset="0"/>
              </a:rPr>
              <a:t>Please contact   </a:t>
            </a:r>
            <a:r>
              <a:rPr lang="en-US" sz="2000" b="1" dirty="0">
                <a:latin typeface="Viner Hand ITC" panose="03070502030502020203" pitchFamily="66" charset="0"/>
                <a:hlinkClick r:id="rId4"/>
              </a:rPr>
              <a:t>Greg.Oelberg@perspecta.com</a:t>
            </a:r>
            <a:endParaRPr lang="en-US" sz="20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000" b="1" dirty="0">
                <a:latin typeface="Viner Hand ITC" panose="03070502030502020203" pitchFamily="66" charset="0"/>
              </a:rPr>
              <a:t>If you would like to help sponsor this event</a:t>
            </a: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" y="437793"/>
            <a:ext cx="1292030" cy="969023"/>
          </a:xfrm>
          <a:prstGeom prst="rect">
            <a:avLst/>
          </a:prstGeom>
        </p:spPr>
      </p:pic>
      <p:pic>
        <p:nvPicPr>
          <p:cNvPr id="1026" name="Picture 2" descr="PM UAS - Home | Facebook">
            <a:extLst>
              <a:ext uri="{FF2B5EF4-FFF2-40B4-BE49-F238E27FC236}">
                <a16:creationId xmlns:a16="http://schemas.microsoft.com/office/drawing/2014/main" id="{BC802756-7B49-4C91-B555-578E8DE79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793" y="3225734"/>
            <a:ext cx="2023143" cy="202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11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</TotalTime>
  <Words>103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Viner Hand ITC</vt:lpstr>
      <vt:lpstr>Office Theme</vt:lpstr>
      <vt:lpstr>PowerPoint Presentation</vt:lpstr>
    </vt:vector>
  </TitlesOfParts>
  <Company>Vencore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Oelberg, Gregory</dc:creator>
  <cp:keywords>Unrestricted</cp:keywords>
  <cp:lastModifiedBy>Oelberg, Gregory (PERATON)</cp:lastModifiedBy>
  <cp:revision>50</cp:revision>
  <cp:lastPrinted>2019-03-11T18:03:37Z</cp:lastPrinted>
  <dcterms:created xsi:type="dcterms:W3CDTF">2018-02-01T19:23:16Z</dcterms:created>
  <dcterms:modified xsi:type="dcterms:W3CDTF">2021-10-12T13:50:05Z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US\e395499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>_x000d_
_x000d_
</vt:lpwstr>
  </property>
  <property fmtid="{D5CDD505-2E9C-101B-9397-08002B2CF9AE}" pid="12" name="ExpCountry">
    <vt:lpwstr/>
  </property>
</Properties>
</file>