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86" d="100"/>
          <a:sy n="86" d="100"/>
        </p:scale>
        <p:origin x="292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7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3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9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5C84-2601-4FDB-B4F2-7FB778269943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7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vgammaw@charter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"/>
            <a:ext cx="5943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AAAA Lindbergh</a:t>
            </a: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Chapter Summer Winery</a:t>
            </a:r>
          </a:p>
          <a:p>
            <a:pPr algn="ctr"/>
            <a:r>
              <a:rPr lang="en-US" sz="2800" b="1" dirty="0">
                <a:latin typeface="Arial Black" panose="020B0A04020102020204" pitchFamily="34" charset="0"/>
              </a:rPr>
              <a:t> Trip</a:t>
            </a:r>
          </a:p>
          <a:p>
            <a:pPr algn="ctr"/>
            <a:endParaRPr lang="en-US" sz="3200" b="1" dirty="0">
              <a:latin typeface="Arial Black" panose="020B0A040201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817775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0711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wings_line_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97696" y="1371600"/>
            <a:ext cx="51816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52400" y="2209800"/>
            <a:ext cx="66294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When: Saturday June 6, 2020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Where:</a:t>
            </a: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Defiance Ridge Winery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2711 S Missouri 94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Defiance, Missouri 63341</a:t>
            </a: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b="1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kumimoji="0" lang="en-US" sz="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Details: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Meet at the Defiance Ridge Winery starting at 1130 for a wine tasting and snacks. There is a full bar for those who would like mixed drinks or beer instead of wine. There is also a great menu if you would like something other than snacks.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Your Chapter is providing the wine tasting and snacks. </a:t>
            </a:r>
            <a:b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en-US" sz="600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6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RSVP:</a:t>
            </a: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Vicki Schmitz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(636) 795-0067(call or text)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vgammaw@charter.net</a:t>
            </a:r>
            <a:endParaRPr lang="en-US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Please R.S.V.P.  by  May 22nd if attending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-228600" y="1893630"/>
            <a:ext cx="748246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Please join your friends at the AAAA Lindbergh Chapter summer trip to a local winery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8548" y="817775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0659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496" y="817775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0607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444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2" y="0"/>
            <a:ext cx="1556498" cy="164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145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 Theme</vt:lpstr>
      <vt:lpstr>PowerPoint Presentation</vt:lpstr>
    </vt:vector>
  </TitlesOfParts>
  <Company>Donaldson Company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Lehr</dc:creator>
  <cp:lastModifiedBy>david</cp:lastModifiedBy>
  <cp:revision>26</cp:revision>
  <cp:lastPrinted>2016-02-15T19:06:09Z</cp:lastPrinted>
  <dcterms:created xsi:type="dcterms:W3CDTF">2012-03-08T15:42:54Z</dcterms:created>
  <dcterms:modified xsi:type="dcterms:W3CDTF">2020-02-10T23:02:18Z</dcterms:modified>
</cp:coreProperties>
</file>