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6D0E-4DB3-44B9-9697-29AAD4D27234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40FA-6A96-4ED5-AE5E-9E03C8E51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88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6D0E-4DB3-44B9-9697-29AAD4D27234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40FA-6A96-4ED5-AE5E-9E03C8E51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4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6D0E-4DB3-44B9-9697-29AAD4D27234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40FA-6A96-4ED5-AE5E-9E03C8E51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5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6D0E-4DB3-44B9-9697-29AAD4D27234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40FA-6A96-4ED5-AE5E-9E03C8E51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40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6D0E-4DB3-44B9-9697-29AAD4D27234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40FA-6A96-4ED5-AE5E-9E03C8E51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37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6D0E-4DB3-44B9-9697-29AAD4D27234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40FA-6A96-4ED5-AE5E-9E03C8E51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64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6D0E-4DB3-44B9-9697-29AAD4D27234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40FA-6A96-4ED5-AE5E-9E03C8E51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22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6D0E-4DB3-44B9-9697-29AAD4D27234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40FA-6A96-4ED5-AE5E-9E03C8E51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7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6D0E-4DB3-44B9-9697-29AAD4D27234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40FA-6A96-4ED5-AE5E-9E03C8E51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48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6D0E-4DB3-44B9-9697-29AAD4D27234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40FA-6A96-4ED5-AE5E-9E03C8E51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3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6D0E-4DB3-44B9-9697-29AAD4D27234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D40FA-6A96-4ED5-AE5E-9E03C8E51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1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6D0E-4DB3-44B9-9697-29AAD4D27234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D40FA-6A96-4ED5-AE5E-9E03C8E51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4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echo5sportspub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21789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00325"/>
            <a:ext cx="2290939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4379" y="243780"/>
            <a:ext cx="9143999" cy="6324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Join us </a:t>
            </a:r>
            <a:r>
              <a:rPr lang="en-US" alt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for the </a:t>
            </a:r>
            <a:r>
              <a:rPr lang="en-US" altLang="en-US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AAAA AZ </a:t>
            </a:r>
            <a:r>
              <a:rPr lang="en-US" altLang="en-US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Chapter</a:t>
            </a:r>
            <a:endParaRPr lang="en-US" altLang="en-US" sz="20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Arial" pitchFamily="34" charset="0"/>
                <a:cs typeface="Arial" pitchFamily="34" charset="0"/>
              </a:rPr>
              <a:t>Quarterly Networking Social</a:t>
            </a:r>
            <a:endParaRPr lang="en-US" altLang="en-US" sz="160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Come </a:t>
            </a:r>
            <a:r>
              <a:rPr lang="en-US" alt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on out and enjoy a cold drink and some snacks with other members of the Arizona Chapter of the Army Aviation Association of America.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 This is the </a:t>
            </a:r>
            <a:r>
              <a:rPr lang="en-US" altLang="en-US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second </a:t>
            </a:r>
            <a:r>
              <a:rPr lang="en-US" alt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of many Quarterly Networking Socials the chapter intends to sponsor throughout the Phoenix area.  Bring your spouse or </a:t>
            </a:r>
            <a:r>
              <a:rPr lang="en-US" altLang="en-US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 </a:t>
            </a:r>
            <a:r>
              <a:rPr lang="en-US" altLang="en-US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friend and come join in the fun.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Date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Monday, 3 December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2018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17:30-19:00</a:t>
            </a:r>
            <a:endParaRPr kumimoji="0" lang="en-US" altLang="en-US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Location: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Bar Louie </a:t>
            </a:r>
            <a:r>
              <a:rPr lang="pt-BR" altLang="en-US" dirty="0">
                <a:latin typeface="Arial" pitchFamily="34" charset="0"/>
                <a:ea typeface="Calibri" pitchFamily="34" charset="0"/>
                <a:cs typeface="Arial" pitchFamily="34" charset="0"/>
              </a:rPr>
              <a:t>2000 E Rio Salado Pkwy Ste 1220, Tempe, AZ </a:t>
            </a:r>
            <a:r>
              <a:rPr lang="pt-BR" alt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85281</a:t>
            </a:r>
            <a:r>
              <a:rPr lang="en-US" alt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altLang="en-US" dirty="0"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http://</a:t>
            </a:r>
            <a:r>
              <a:rPr lang="en-US" altLang="en-US" dirty="0" smtClean="0"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www.barlouie.com</a:t>
            </a:r>
            <a:r>
              <a:rPr lang="en-US" altLang="en-US" dirty="0"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/ </a:t>
            </a:r>
            <a:endParaRPr lang="en-US" altLang="en-US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 Cost for active members</a:t>
            </a:r>
            <a:endParaRPr kumimoji="0" lang="en-US" altLang="en-US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R.S.V.P. to Jim Barker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jbarker@inter-coastal.net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83" y="2667000"/>
            <a:ext cx="339111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1"/>
            <a:ext cx="10112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04159"/>
            <a:ext cx="1006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048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Barker</dc:creator>
  <cp:lastModifiedBy>Jim Barker</cp:lastModifiedBy>
  <cp:revision>11</cp:revision>
  <dcterms:created xsi:type="dcterms:W3CDTF">2018-03-08T14:52:52Z</dcterms:created>
  <dcterms:modified xsi:type="dcterms:W3CDTF">2018-11-15T16:10:03Z</dcterms:modified>
</cp:coreProperties>
</file>