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31386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6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0C36-5A61-46E3-A306-E29DC719A6B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harper\AppData\Local\Microsoft\Windows\Temporary Internet Files\Content.IE5\64AHEIW7\MC90010442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315200" cy="952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30505" y="981670"/>
            <a:ext cx="5311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Holiday Luncheon</a:t>
            </a:r>
            <a:endParaRPr lang="en-US" sz="5400" b="1" cap="none" spc="0" dirty="0">
              <a:ln w="19050">
                <a:solidFill>
                  <a:srgbClr val="C00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505" y="2209800"/>
            <a:ext cx="5551295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When: </a:t>
            </a: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Wednesday, December 5, 2018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11:30 </a:t>
            </a:r>
            <a:r>
              <a:rPr lang="en-US" dirty="0">
                <a:solidFill>
                  <a:srgbClr val="008000"/>
                </a:solidFill>
              </a:rPr>
              <a:t>a.m. Social </a:t>
            </a:r>
            <a:r>
              <a:rPr lang="en-US" dirty="0" smtClean="0">
                <a:solidFill>
                  <a:srgbClr val="008000"/>
                </a:solidFill>
              </a:rPr>
              <a:t>and Lunch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Where:</a:t>
            </a:r>
            <a:r>
              <a:rPr lang="en-US" dirty="0">
                <a:solidFill>
                  <a:srgbClr val="008000"/>
                </a:solidFill>
              </a:rPr>
              <a:t>	 </a:t>
            </a:r>
            <a:r>
              <a:rPr lang="en-US" dirty="0" smtClean="0">
                <a:solidFill>
                  <a:srgbClr val="008000"/>
                </a:solidFill>
              </a:rPr>
              <a:t>Granite City Food &amp; Brewery 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 </a:t>
            </a:r>
            <a:r>
              <a:rPr lang="en-US" dirty="0" smtClean="0">
                <a:solidFill>
                  <a:srgbClr val="008000"/>
                </a:solidFill>
              </a:rPr>
              <a:t> 11411 Olive Blvd</a:t>
            </a: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   </a:t>
            </a:r>
            <a:r>
              <a:rPr lang="en-US" dirty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St. Louis, MO  63141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Cost:</a:t>
            </a: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$20 per </a:t>
            </a:r>
            <a:r>
              <a:rPr lang="en-US" dirty="0">
                <a:solidFill>
                  <a:srgbClr val="008000"/>
                </a:solidFill>
              </a:rPr>
              <a:t>person (guests welcome)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Make </a:t>
            </a:r>
            <a:r>
              <a:rPr lang="en-US" dirty="0">
                <a:solidFill>
                  <a:srgbClr val="008000"/>
                </a:solidFill>
              </a:rPr>
              <a:t>checks payable to: A.A.A.A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Lunch Buffet</a:t>
            </a:r>
            <a:r>
              <a:rPr lang="en-US" dirty="0" smtClean="0">
                <a:solidFill>
                  <a:srgbClr val="008000"/>
                </a:solidFill>
              </a:rPr>
              <a:t>  Three entries:      Mediterranean Chicken, GC Meatloaf, Mediterranean  Shrimp Scampi, 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House Salad, 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Mashed Potatoes, Seasonal Vegetables, Dessert,  Soda, Coffee, Tea included.  Bar service available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RSVP by 19 Nov 18 : Vicki Schmitz @636-795-0067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     Text @ 636-795-0067 or    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Email:  Vgammaw@charter.net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</a:rPr>
              <a:t>PAY AT THE DOOR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If you make a reservation and cannot attend, please </a:t>
            </a:r>
          </a:p>
          <a:p>
            <a:r>
              <a:rPr lang="en-US" dirty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et Vicki know as we are charged for all reservations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sz="1400" dirty="0">
                <a:solidFill>
                  <a:srgbClr val="008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8676" y="1828740"/>
            <a:ext cx="559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C00000"/>
                </a:solidFill>
              </a:rPr>
              <a:t>Lindbergh AAAA Chapter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0"/>
            <a:ext cx="1143000" cy="120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Donaldson Company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Lehr, Rebecca</dc:creator>
  <cp:lastModifiedBy>Owner</cp:lastModifiedBy>
  <cp:revision>22</cp:revision>
  <cp:lastPrinted>2018-10-23T14:35:24Z</cp:lastPrinted>
  <dcterms:created xsi:type="dcterms:W3CDTF">2014-10-30T19:02:36Z</dcterms:created>
  <dcterms:modified xsi:type="dcterms:W3CDTF">2018-10-29T01:28:30Z</dcterms:modified>
</cp:coreProperties>
</file>