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6858000" cy="9313863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2226" y="3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0C36-5A61-46E3-A306-E29DC719A6B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F83C-26E0-467C-B0C3-EE2A412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186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0C36-5A61-46E3-A306-E29DC719A6B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F83C-26E0-467C-B0C3-EE2A412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5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99029" y="456354"/>
            <a:ext cx="1922860" cy="972777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7753" y="456354"/>
            <a:ext cx="5641737" cy="972777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0C36-5A61-46E3-A306-E29DC719A6B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F83C-26E0-467C-B0C3-EE2A412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1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0C36-5A61-46E3-A306-E29DC719A6B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F83C-26E0-467C-B0C3-EE2A412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562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0C36-5A61-46E3-A306-E29DC719A6B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F83C-26E0-467C-B0C3-EE2A412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83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7752" y="2658957"/>
            <a:ext cx="3782298" cy="7525174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9591" y="2658957"/>
            <a:ext cx="3782298" cy="7525174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0C36-5A61-46E3-A306-E29DC719A6B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F83C-26E0-467C-B0C3-EE2A412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37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0C36-5A61-46E3-A306-E29DC719A6B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F83C-26E0-467C-B0C3-EE2A412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84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0C36-5A61-46E3-A306-E29DC719A6B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F83C-26E0-467C-B0C3-EE2A412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45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0C36-5A61-46E3-A306-E29DC719A6B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F83C-26E0-467C-B0C3-EE2A412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31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0C36-5A61-46E3-A306-E29DC719A6B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F83C-26E0-467C-B0C3-EE2A412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1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0C36-5A61-46E3-A306-E29DC719A6B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F83C-26E0-467C-B0C3-EE2A412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0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D0C36-5A61-46E3-A306-E29DC719A6B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1F83C-26E0-467C-B0C3-EE2A412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98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bharper\AppData\Local\Microsoft\Windows\Temporary Internet Files\Content.IE5\64AHEIW7\MC900104422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7315200" cy="9525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230505" y="1134070"/>
            <a:ext cx="53113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rgbClr val="C00000"/>
                  </a:solidFill>
                  <a:prstDash val="solid"/>
                </a:ln>
                <a:solidFill>
                  <a:srgbClr val="008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Holiday Luncheon</a:t>
            </a:r>
            <a:endParaRPr lang="en-US" sz="5400" b="1" cap="none" spc="0" dirty="0">
              <a:ln w="19050">
                <a:solidFill>
                  <a:srgbClr val="C00000"/>
                </a:solidFill>
                <a:prstDash val="solid"/>
              </a:ln>
              <a:solidFill>
                <a:srgbClr val="008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0505" y="2328743"/>
            <a:ext cx="5551295" cy="818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When: </a:t>
            </a:r>
            <a:r>
              <a:rPr lang="en-US" dirty="0">
                <a:solidFill>
                  <a:srgbClr val="008000"/>
                </a:solidFill>
              </a:rPr>
              <a:t>	</a:t>
            </a:r>
            <a:r>
              <a:rPr lang="en-US" dirty="0" smtClean="0">
                <a:solidFill>
                  <a:srgbClr val="008000"/>
                </a:solidFill>
              </a:rPr>
              <a:t>Wednesday, December 11, 2019</a:t>
            </a:r>
            <a:endParaRPr lang="en-US" dirty="0">
              <a:solidFill>
                <a:srgbClr val="008000"/>
              </a:solidFill>
            </a:endParaRPr>
          </a:p>
          <a:p>
            <a:r>
              <a:rPr lang="en-US" dirty="0">
                <a:solidFill>
                  <a:srgbClr val="008000"/>
                </a:solidFill>
              </a:rPr>
              <a:t>	</a:t>
            </a:r>
            <a:r>
              <a:rPr lang="en-US" dirty="0" smtClean="0">
                <a:solidFill>
                  <a:srgbClr val="008000"/>
                </a:solidFill>
              </a:rPr>
              <a:t>11:30 </a:t>
            </a:r>
            <a:r>
              <a:rPr lang="en-US" dirty="0">
                <a:solidFill>
                  <a:srgbClr val="008000"/>
                </a:solidFill>
              </a:rPr>
              <a:t>a.m. Social </a:t>
            </a:r>
            <a:r>
              <a:rPr lang="en-US" dirty="0" smtClean="0">
                <a:solidFill>
                  <a:srgbClr val="008000"/>
                </a:solidFill>
              </a:rPr>
              <a:t>and Lunch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Where:</a:t>
            </a:r>
            <a:r>
              <a:rPr lang="en-US" dirty="0">
                <a:solidFill>
                  <a:srgbClr val="008000"/>
                </a:solidFill>
              </a:rPr>
              <a:t>	 </a:t>
            </a:r>
            <a:r>
              <a:rPr lang="en-US" dirty="0" smtClean="0">
                <a:solidFill>
                  <a:srgbClr val="008000"/>
                </a:solidFill>
              </a:rPr>
              <a:t>Granite City Food &amp; Brewery </a:t>
            </a:r>
            <a:endParaRPr lang="en-US" dirty="0">
              <a:solidFill>
                <a:srgbClr val="008000"/>
              </a:solidFill>
            </a:endParaRPr>
          </a:p>
          <a:p>
            <a:r>
              <a:rPr lang="en-US" dirty="0">
                <a:solidFill>
                  <a:srgbClr val="008000"/>
                </a:solidFill>
              </a:rPr>
              <a:t>	 </a:t>
            </a:r>
            <a:r>
              <a:rPr lang="en-US" dirty="0" smtClean="0">
                <a:solidFill>
                  <a:srgbClr val="008000"/>
                </a:solidFill>
              </a:rPr>
              <a:t> 11411 Olive Blvd</a:t>
            </a:r>
          </a:p>
          <a:p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           </a:t>
            </a:r>
            <a:r>
              <a:rPr lang="en-US" dirty="0">
                <a:solidFill>
                  <a:srgbClr val="008000"/>
                </a:solidFill>
              </a:rPr>
              <a:t>  </a:t>
            </a:r>
            <a:r>
              <a:rPr lang="en-US" dirty="0" smtClean="0">
                <a:solidFill>
                  <a:srgbClr val="008000"/>
                </a:solidFill>
              </a:rPr>
              <a:t>St. Louis, MO  63141</a:t>
            </a:r>
          </a:p>
          <a:p>
            <a:r>
              <a:rPr lang="en-US" dirty="0">
                <a:solidFill>
                  <a:srgbClr val="008000"/>
                </a:solidFill>
              </a:rPr>
              <a:t>	</a:t>
            </a:r>
            <a:endParaRPr lang="en-US" sz="1200" dirty="0">
              <a:solidFill>
                <a:srgbClr val="008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Cost:</a:t>
            </a:r>
            <a:r>
              <a:rPr lang="en-US" dirty="0">
                <a:solidFill>
                  <a:srgbClr val="008000"/>
                </a:solidFill>
              </a:rPr>
              <a:t>	</a:t>
            </a:r>
            <a:r>
              <a:rPr lang="en-US" dirty="0" smtClean="0">
                <a:solidFill>
                  <a:srgbClr val="008000"/>
                </a:solidFill>
              </a:rPr>
              <a:t>$20 per </a:t>
            </a:r>
            <a:r>
              <a:rPr lang="en-US" dirty="0">
                <a:solidFill>
                  <a:srgbClr val="008000"/>
                </a:solidFill>
              </a:rPr>
              <a:t>person (guests welcome)</a:t>
            </a:r>
          </a:p>
          <a:p>
            <a:r>
              <a:rPr lang="en-US" dirty="0">
                <a:solidFill>
                  <a:srgbClr val="008000"/>
                </a:solidFill>
              </a:rPr>
              <a:t>	</a:t>
            </a:r>
            <a:r>
              <a:rPr lang="en-US" dirty="0" smtClean="0">
                <a:solidFill>
                  <a:srgbClr val="008000"/>
                </a:solidFill>
              </a:rPr>
              <a:t>Make </a:t>
            </a:r>
            <a:r>
              <a:rPr lang="en-US" dirty="0">
                <a:solidFill>
                  <a:srgbClr val="008000"/>
                </a:solidFill>
              </a:rPr>
              <a:t>checks payable to: A.A.A.A</a:t>
            </a:r>
            <a:r>
              <a:rPr lang="en-US" dirty="0" smtClean="0">
                <a:solidFill>
                  <a:srgbClr val="008000"/>
                </a:solidFill>
              </a:rPr>
              <a:t>. </a:t>
            </a:r>
          </a:p>
          <a:p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          </a:t>
            </a:r>
            <a:r>
              <a:rPr lang="en-US" dirty="0" smtClean="0">
                <a:solidFill>
                  <a:srgbClr val="FF0000"/>
                </a:solidFill>
              </a:rPr>
              <a:t>Lunch Buffet</a:t>
            </a:r>
            <a:r>
              <a:rPr lang="en-US" dirty="0" smtClean="0">
                <a:solidFill>
                  <a:srgbClr val="008000"/>
                </a:solidFill>
              </a:rPr>
              <a:t>  Three entries: 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 Chicken </a:t>
            </a:r>
            <a:r>
              <a:rPr lang="en-US" dirty="0" smtClean="0">
                <a:solidFill>
                  <a:srgbClr val="008000"/>
                </a:solidFill>
              </a:rPr>
              <a:t>Limon, </a:t>
            </a:r>
            <a:r>
              <a:rPr lang="en-US" dirty="0" smtClean="0">
                <a:solidFill>
                  <a:srgbClr val="008000"/>
                </a:solidFill>
              </a:rPr>
              <a:t>Not Your Mother’s </a:t>
            </a:r>
            <a:r>
              <a:rPr lang="en-US" dirty="0" smtClean="0">
                <a:solidFill>
                  <a:srgbClr val="008000"/>
                </a:solidFill>
              </a:rPr>
              <a:t>Meatloaf, Mediterranean  </a:t>
            </a:r>
            <a:r>
              <a:rPr lang="en-US" dirty="0" smtClean="0">
                <a:solidFill>
                  <a:srgbClr val="008000"/>
                </a:solidFill>
              </a:rPr>
              <a:t>Shrimp </a:t>
            </a:r>
            <a:r>
              <a:rPr lang="en-US" dirty="0" smtClean="0">
                <a:solidFill>
                  <a:srgbClr val="008000"/>
                </a:solidFill>
              </a:rPr>
              <a:t>Scampi</a:t>
            </a:r>
            <a:r>
              <a:rPr lang="en-US" smtClean="0">
                <a:solidFill>
                  <a:srgbClr val="008000"/>
                </a:solidFill>
              </a:rPr>
              <a:t>, with House </a:t>
            </a:r>
            <a:r>
              <a:rPr lang="en-US" dirty="0" smtClean="0">
                <a:solidFill>
                  <a:srgbClr val="008000"/>
                </a:solidFill>
              </a:rPr>
              <a:t>Salad, 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Mashed Potatoes, Stir Fried Vegetables, Dessert,  Soda, Coffee, Tea included.  Bar service available</a:t>
            </a:r>
          </a:p>
          <a:p>
            <a:endParaRPr lang="en-US" dirty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RSVP by 2 Dec 19 : Vicki Schmitz @636-795-0067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                  Text @ 636-795-0067 or     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             Email:  Vgammaw@charter.net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                         </a:t>
            </a:r>
            <a:r>
              <a:rPr lang="en-US" dirty="0" smtClean="0">
                <a:solidFill>
                  <a:srgbClr val="FF0000"/>
                </a:solidFill>
              </a:rPr>
              <a:t>PAY AT THE DOOR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If you make a reservation and cannot attend, please </a:t>
            </a:r>
          </a:p>
          <a:p>
            <a:r>
              <a:rPr lang="en-US" dirty="0">
                <a:solidFill>
                  <a:srgbClr val="008000"/>
                </a:solidFill>
              </a:rPr>
              <a:t>l</a:t>
            </a:r>
            <a:r>
              <a:rPr lang="en-US" dirty="0" smtClean="0">
                <a:solidFill>
                  <a:srgbClr val="008000"/>
                </a:solidFill>
              </a:rPr>
              <a:t>et Vicki know as we are charged for all reservations</a:t>
            </a:r>
          </a:p>
          <a:p>
            <a:endParaRPr lang="en-US" dirty="0">
              <a:solidFill>
                <a:srgbClr val="008000"/>
              </a:solidFill>
            </a:endParaRPr>
          </a:p>
          <a:p>
            <a:endParaRPr lang="en-US" dirty="0">
              <a:solidFill>
                <a:srgbClr val="008000"/>
              </a:solidFill>
            </a:endParaRPr>
          </a:p>
          <a:p>
            <a:r>
              <a:rPr lang="en-US" sz="1400" dirty="0">
                <a:solidFill>
                  <a:srgbClr val="008000"/>
                </a:solidFill>
              </a:rPr>
              <a:t> 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   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88676" y="1828740"/>
            <a:ext cx="5595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C00000"/>
                </a:solidFill>
              </a:rPr>
              <a:t>Lindbergh AAAA Chapter</a:t>
            </a:r>
            <a:endParaRPr lang="en-US" sz="2400" u="sng" dirty="0">
              <a:solidFill>
                <a:srgbClr val="C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66660"/>
            <a:ext cx="1143000" cy="120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40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7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Donaldson Company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Lehr, Rebecca</dc:creator>
  <cp:lastModifiedBy>Owner</cp:lastModifiedBy>
  <cp:revision>26</cp:revision>
  <cp:lastPrinted>2018-10-23T14:35:24Z</cp:lastPrinted>
  <dcterms:created xsi:type="dcterms:W3CDTF">2014-10-30T19:02:36Z</dcterms:created>
  <dcterms:modified xsi:type="dcterms:W3CDTF">2019-10-31T02:26:48Z</dcterms:modified>
</cp:coreProperties>
</file>