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256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elberg, Gregory (PERATON)" userId="80417464-2973-4d3d-9d57-6d1f6dffad32" providerId="ADAL" clId="{2556EC85-2124-4C7E-AB38-66475276BC42}"/>
    <pc:docChg chg="undo custSel modSld">
      <pc:chgData name="Oelberg, Gregory (PERATON)" userId="80417464-2973-4d3d-9d57-6d1f6dffad32" providerId="ADAL" clId="{2556EC85-2124-4C7E-AB38-66475276BC42}" dt="2023-02-03T20:28:49.993" v="26" actId="20577"/>
      <pc:docMkLst>
        <pc:docMk/>
      </pc:docMkLst>
      <pc:sldChg chg="delSp modSp mod">
        <pc:chgData name="Oelberg, Gregory (PERATON)" userId="80417464-2973-4d3d-9d57-6d1f6dffad32" providerId="ADAL" clId="{2556EC85-2124-4C7E-AB38-66475276BC42}" dt="2023-02-03T20:28:49.993" v="26" actId="20577"/>
        <pc:sldMkLst>
          <pc:docMk/>
          <pc:sldMk cId="0" sldId="256"/>
        </pc:sldMkLst>
        <pc:spChg chg="mod">
          <ac:chgData name="Oelberg, Gregory (PERATON)" userId="80417464-2973-4d3d-9d57-6d1f6dffad32" providerId="ADAL" clId="{2556EC85-2124-4C7E-AB38-66475276BC42}" dt="2023-02-03T20:28:49.993" v="26" actId="20577"/>
          <ac:spMkLst>
            <pc:docMk/>
            <pc:sldMk cId="0" sldId="256"/>
            <ac:spMk id="2" creationId="{00000000-0000-0000-0000-000000000000}"/>
          </ac:spMkLst>
        </pc:spChg>
        <pc:spChg chg="del">
          <ac:chgData name="Oelberg, Gregory (PERATON)" userId="80417464-2973-4d3d-9d57-6d1f6dffad32" providerId="ADAL" clId="{2556EC85-2124-4C7E-AB38-66475276BC42}" dt="2023-02-03T20:26:49.287" v="14" actId="478"/>
          <ac:spMkLst>
            <pc:docMk/>
            <pc:sldMk cId="0" sldId="256"/>
            <ac:spMk id="3" creationId="{00000000-0000-0000-0000-000000000000}"/>
          </ac:spMkLst>
        </pc:spChg>
        <pc:spChg chg="mod">
          <ac:chgData name="Oelberg, Gregory (PERATON)" userId="80417464-2973-4d3d-9d57-6d1f6dffad32" providerId="ADAL" clId="{2556EC85-2124-4C7E-AB38-66475276BC42}" dt="2023-02-03T20:27:39.669" v="19" actId="1076"/>
          <ac:spMkLst>
            <pc:docMk/>
            <pc:sldMk cId="0" sldId="256"/>
            <ac:spMk id="5" creationId="{00000000-0000-0000-0000-000000000000}"/>
          </ac:spMkLst>
        </pc:spChg>
        <pc:spChg chg="mod">
          <ac:chgData name="Oelberg, Gregory (PERATON)" userId="80417464-2973-4d3d-9d57-6d1f6dffad32" providerId="ADAL" clId="{2556EC85-2124-4C7E-AB38-66475276BC42}" dt="2023-02-03T20:27:34.044" v="18" actId="2711"/>
          <ac:spMkLst>
            <pc:docMk/>
            <pc:sldMk cId="0" sldId="256"/>
            <ac:spMk id="6" creationId="{00000000-0000-0000-0000-000000000000}"/>
          </ac:spMkLst>
        </pc:spChg>
        <pc:picChg chg="mod">
          <ac:chgData name="Oelberg, Gregory (PERATON)" userId="80417464-2973-4d3d-9d57-6d1f6dffad32" providerId="ADAL" clId="{2556EC85-2124-4C7E-AB38-66475276BC42}" dt="2023-02-03T20:27:41.498" v="21" actId="1036"/>
          <ac:picMkLst>
            <pc:docMk/>
            <pc:sldMk cId="0" sldId="256"/>
            <ac:picMk id="8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Viner Hand ITC"/>
                <a:cs typeface="Viner Hand IT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Viner Hand ITC"/>
                <a:cs typeface="Viner Hand IT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Viner Hand ITC"/>
                <a:cs typeface="Viner Hand IT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Viner Hand ITC"/>
                <a:cs typeface="Viner Hand IT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9609" y="1164907"/>
            <a:ext cx="5271770" cy="846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chemeClr val="tx1"/>
                </a:solidFill>
                <a:latin typeface="Viner Hand ITC"/>
                <a:cs typeface="Viner Hand IT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Greg.Oelberg@peraton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4586" y="1102540"/>
            <a:ext cx="5271770" cy="2105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5570" indent="38100" algn="ctr">
              <a:lnSpc>
                <a:spcPct val="100000"/>
              </a:lnSpc>
              <a:spcBef>
                <a:spcPts val="350"/>
              </a:spcBef>
            </a:pPr>
            <a:r>
              <a:rPr lang="en-US" spc="-35" dirty="0">
                <a:latin typeface="Eras Medium ITC" panose="020B0602030504020804" pitchFamily="34" charset="0"/>
              </a:rPr>
              <a:t>Tennessee</a:t>
            </a:r>
            <a:r>
              <a:rPr lang="en-US" spc="-95" dirty="0">
                <a:latin typeface="Eras Medium ITC" panose="020B0602030504020804" pitchFamily="34" charset="0"/>
              </a:rPr>
              <a:t> </a:t>
            </a:r>
            <a:r>
              <a:rPr lang="en-US" spc="-50">
                <a:latin typeface="Eras Medium ITC" panose="020B0602030504020804" pitchFamily="34" charset="0"/>
              </a:rPr>
              <a:t>Valley</a:t>
            </a:r>
            <a:r>
              <a:rPr lang="en-US" spc="-80">
                <a:latin typeface="Eras Medium ITC" panose="020B0602030504020804" pitchFamily="34" charset="0"/>
              </a:rPr>
              <a:t> </a:t>
            </a:r>
            <a:r>
              <a:rPr lang="en-US" spc="-10">
                <a:latin typeface="Eras Medium ITC" panose="020B0602030504020804" pitchFamily="34" charset="0"/>
              </a:rPr>
              <a:t>Chapter</a:t>
            </a:r>
            <a:r>
              <a:rPr lang="en-US" spc="600">
                <a:latin typeface="Eras Medium ITC" panose="020B0602030504020804" pitchFamily="34" charset="0"/>
              </a:rPr>
              <a:t> </a:t>
            </a:r>
            <a:br>
              <a:rPr lang="en-US" spc="600" dirty="0">
                <a:latin typeface="Eras Medium ITC" panose="020B0602030504020804" pitchFamily="34" charset="0"/>
              </a:rPr>
            </a:br>
            <a:r>
              <a:rPr lang="en-US" spc="-65">
                <a:latin typeface="Eras Medium ITC" panose="020B0602030504020804" pitchFamily="34" charset="0"/>
              </a:rPr>
              <a:t>Army</a:t>
            </a:r>
            <a:r>
              <a:rPr lang="en-US" spc="-85">
                <a:latin typeface="Eras Medium ITC" panose="020B0602030504020804" pitchFamily="34" charset="0"/>
              </a:rPr>
              <a:t> </a:t>
            </a:r>
            <a:r>
              <a:rPr lang="en-US" spc="-55" dirty="0">
                <a:latin typeface="Eras Medium ITC" panose="020B0602030504020804" pitchFamily="34" charset="0"/>
              </a:rPr>
              <a:t>Aviation</a:t>
            </a:r>
            <a:r>
              <a:rPr lang="en-US" spc="-35" dirty="0">
                <a:latin typeface="Eras Medium ITC" panose="020B0602030504020804" pitchFamily="34" charset="0"/>
              </a:rPr>
              <a:t> </a:t>
            </a:r>
            <a:r>
              <a:rPr lang="en-US" spc="-50" dirty="0">
                <a:latin typeface="Eras Medium ITC" panose="020B0602030504020804" pitchFamily="34" charset="0"/>
              </a:rPr>
              <a:t>Association</a:t>
            </a:r>
            <a:r>
              <a:rPr lang="en-US" spc="-35" dirty="0">
                <a:latin typeface="Eras Medium ITC" panose="020B0602030504020804" pitchFamily="34" charset="0"/>
              </a:rPr>
              <a:t> </a:t>
            </a:r>
            <a:r>
              <a:rPr lang="en-US" spc="-50" dirty="0">
                <a:latin typeface="Eras Medium ITC" panose="020B0602030504020804" pitchFamily="34" charset="0"/>
              </a:rPr>
              <a:t>of</a:t>
            </a:r>
            <a:r>
              <a:rPr lang="en-US" spc="-130" dirty="0">
                <a:latin typeface="Eras Medium ITC" panose="020B0602030504020804" pitchFamily="34" charset="0"/>
              </a:rPr>
              <a:t> </a:t>
            </a:r>
            <a:r>
              <a:rPr lang="en-US" spc="-10" dirty="0">
                <a:latin typeface="Eras Medium ITC" panose="020B0602030504020804" pitchFamily="34" charset="0"/>
              </a:rPr>
              <a:t>America </a:t>
            </a:r>
            <a:br>
              <a:rPr lang="en-US" spc="-10" dirty="0">
                <a:latin typeface="Eras Medium ITC" panose="020B0602030504020804" pitchFamily="34" charset="0"/>
              </a:rPr>
            </a:br>
            <a:r>
              <a:rPr lang="en-US" sz="1600" spc="-55" dirty="0">
                <a:latin typeface="Eras Medium ITC" panose="020B0602030504020804" pitchFamily="34" charset="0"/>
              </a:rPr>
              <a:t>Invites our Members and Guests to the</a:t>
            </a:r>
            <a:br>
              <a:rPr lang="en-US" spc="-55" dirty="0">
                <a:latin typeface="Eras Medium ITC" panose="020B0602030504020804" pitchFamily="34" charset="0"/>
              </a:rPr>
            </a:br>
            <a:r>
              <a:rPr lang="en-US" spc="-55" dirty="0">
                <a:latin typeface="Eras Medium ITC" panose="020B0602030504020804" pitchFamily="34" charset="0"/>
              </a:rPr>
              <a:t>PM Cargo Update and Quarterly Mission Area Awards Presentation</a:t>
            </a:r>
            <a:br>
              <a:rPr lang="en-US" spc="-55" dirty="0">
                <a:latin typeface="Eras Medium ITC" panose="020B0602030504020804" pitchFamily="34" charset="0"/>
              </a:rPr>
            </a:br>
            <a:endParaRPr lang="en-US" spc="-55" dirty="0">
              <a:latin typeface="Eras Medium ITC" panose="020B06020305040208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884685" y="8222102"/>
            <a:ext cx="2726690" cy="10795"/>
          </a:xfrm>
          <a:custGeom>
            <a:avLst/>
            <a:gdLst/>
            <a:ahLst/>
            <a:cxnLst/>
            <a:rect l="l" t="t" r="r" b="b"/>
            <a:pathLst>
              <a:path w="2726690" h="10795">
                <a:moveTo>
                  <a:pt x="2726423" y="0"/>
                </a:moveTo>
                <a:lnTo>
                  <a:pt x="1363205" y="0"/>
                </a:lnTo>
                <a:lnTo>
                  <a:pt x="0" y="0"/>
                </a:lnTo>
                <a:lnTo>
                  <a:pt x="0" y="10668"/>
                </a:lnTo>
                <a:lnTo>
                  <a:pt x="2726423" y="10668"/>
                </a:lnTo>
                <a:lnTo>
                  <a:pt x="2726423" y="0"/>
                </a:lnTo>
                <a:close/>
              </a:path>
            </a:pathLst>
          </a:custGeom>
          <a:solidFill>
            <a:srgbClr val="0562C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831642" y="5538914"/>
            <a:ext cx="3173095" cy="15836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5745" algn="ctr">
              <a:lnSpc>
                <a:spcPct val="100000"/>
              </a:lnSpc>
              <a:spcBef>
                <a:spcPts val="100"/>
              </a:spcBef>
            </a:pPr>
            <a:r>
              <a:rPr sz="2100" b="1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22</a:t>
            </a:r>
            <a:r>
              <a:rPr sz="2100" b="1" spc="-75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 </a:t>
            </a:r>
            <a:r>
              <a:rPr sz="2100" b="1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March</a:t>
            </a:r>
            <a:r>
              <a:rPr sz="2100" b="1" spc="320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 </a:t>
            </a:r>
            <a:r>
              <a:rPr sz="2100" b="1" spc="-20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2023</a:t>
            </a:r>
            <a:endParaRPr sz="2100" dirty="0">
              <a:solidFill>
                <a:schemeClr val="tx1"/>
              </a:solidFill>
              <a:latin typeface="Eras Medium ITC" panose="020B0602030504020804" pitchFamily="34" charset="0"/>
              <a:cs typeface="Viner Hand ITC"/>
            </a:endParaRPr>
          </a:p>
          <a:p>
            <a:pPr marL="248285" algn="ctr">
              <a:lnSpc>
                <a:spcPct val="100000"/>
              </a:lnSpc>
            </a:pPr>
            <a:r>
              <a:rPr sz="2100" b="1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3:30</a:t>
            </a:r>
            <a:r>
              <a:rPr sz="2100" b="1" spc="-80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 </a:t>
            </a:r>
            <a:r>
              <a:rPr sz="2100" b="1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–</a:t>
            </a:r>
            <a:r>
              <a:rPr sz="2100" b="1" spc="-70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 </a:t>
            </a:r>
            <a:r>
              <a:rPr sz="2100" b="1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5:30</a:t>
            </a:r>
            <a:r>
              <a:rPr sz="2100" b="1" spc="-90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 </a:t>
            </a:r>
            <a:r>
              <a:rPr sz="2100" b="1" spc="-25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PM</a:t>
            </a:r>
            <a:endParaRPr sz="2100" dirty="0">
              <a:solidFill>
                <a:schemeClr val="tx1"/>
              </a:solidFill>
              <a:latin typeface="Eras Medium ITC" panose="020B0602030504020804" pitchFamily="34" charset="0"/>
              <a:cs typeface="Viner Hand ITC"/>
            </a:endParaRPr>
          </a:p>
          <a:p>
            <a:pPr marL="247650" algn="ctr">
              <a:lnSpc>
                <a:spcPct val="100000"/>
              </a:lnSpc>
            </a:pPr>
            <a:r>
              <a:rPr sz="2100" b="1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Rocket</a:t>
            </a:r>
            <a:r>
              <a:rPr sz="2100" b="1" spc="-50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 </a:t>
            </a:r>
            <a:r>
              <a:rPr sz="2100" b="1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City</a:t>
            </a:r>
            <a:r>
              <a:rPr sz="2100" b="1" spc="-45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 </a:t>
            </a:r>
            <a:r>
              <a:rPr sz="2100" b="1" spc="-10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Tavern</a:t>
            </a:r>
            <a:endParaRPr sz="2100" dirty="0">
              <a:solidFill>
                <a:schemeClr val="tx1"/>
              </a:solidFill>
              <a:latin typeface="Eras Medium ITC" panose="020B0602030504020804" pitchFamily="34" charset="0"/>
              <a:cs typeface="Viner Hand ITC"/>
            </a:endParaRPr>
          </a:p>
          <a:p>
            <a:pPr marL="51435" algn="ctr">
              <a:lnSpc>
                <a:spcPts val="2185"/>
              </a:lnSpc>
              <a:spcBef>
                <a:spcPts val="330"/>
              </a:spcBef>
            </a:pPr>
            <a:r>
              <a:rPr sz="2100" b="1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2100</a:t>
            </a:r>
            <a:r>
              <a:rPr sz="2100" b="1" spc="-114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 </a:t>
            </a:r>
            <a:r>
              <a:rPr sz="2100" b="1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Rideout</a:t>
            </a:r>
            <a:r>
              <a:rPr sz="2100" b="1" spc="-110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 </a:t>
            </a:r>
            <a:r>
              <a:rPr sz="2100" b="1" spc="-20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Road</a:t>
            </a:r>
            <a:endParaRPr sz="2100" dirty="0">
              <a:solidFill>
                <a:schemeClr val="tx1"/>
              </a:solidFill>
              <a:latin typeface="Eras Medium ITC" panose="020B0602030504020804" pitchFamily="34" charset="0"/>
              <a:cs typeface="Viner Hand ITC"/>
            </a:endParaRPr>
          </a:p>
          <a:p>
            <a:pPr algn="ctr">
              <a:lnSpc>
                <a:spcPts val="2185"/>
              </a:lnSpc>
            </a:pPr>
            <a:r>
              <a:rPr sz="2100" b="1" spc="-45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Redstone</a:t>
            </a:r>
            <a:r>
              <a:rPr sz="2100" b="1" spc="-225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 </a:t>
            </a:r>
            <a:r>
              <a:rPr sz="2100" b="1" spc="-45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Arsenal,</a:t>
            </a:r>
            <a:r>
              <a:rPr sz="2100" b="1" spc="-229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 </a:t>
            </a:r>
            <a:r>
              <a:rPr sz="2100" b="1" spc="-20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AL</a:t>
            </a:r>
            <a:r>
              <a:rPr sz="2100" b="1" spc="-185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 </a:t>
            </a:r>
            <a:r>
              <a:rPr sz="2100" b="1" spc="-10" dirty="0">
                <a:solidFill>
                  <a:schemeClr val="tx1"/>
                </a:solidFill>
                <a:latin typeface="Eras Medium ITC" panose="020B0602030504020804" pitchFamily="34" charset="0"/>
                <a:cs typeface="Viner Hand ITC"/>
              </a:rPr>
              <a:t>35898</a:t>
            </a:r>
            <a:endParaRPr sz="2100" dirty="0">
              <a:solidFill>
                <a:schemeClr val="tx1"/>
              </a:solidFill>
              <a:latin typeface="Eras Medium ITC" panose="020B0602030504020804" pitchFamily="34" charset="0"/>
              <a:cs typeface="Viner Hand IT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5675" y="7607681"/>
            <a:ext cx="5607050" cy="64706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385"/>
              </a:spcBef>
            </a:pPr>
            <a:r>
              <a:rPr sz="1800" b="1" spc="-25" dirty="0">
                <a:latin typeface="Eras Medium ITC" panose="020B0602030504020804" pitchFamily="34" charset="0"/>
                <a:cs typeface="Viner Hand ITC"/>
              </a:rPr>
              <a:t>Please</a:t>
            </a:r>
            <a:r>
              <a:rPr sz="1800" b="1" spc="35" dirty="0">
                <a:latin typeface="Eras Medium ITC" panose="020B0602030504020804" pitchFamily="34" charset="0"/>
                <a:cs typeface="Viner Hand ITC"/>
              </a:rPr>
              <a:t> </a:t>
            </a:r>
            <a:r>
              <a:rPr sz="1800" b="1" spc="-45" dirty="0">
                <a:latin typeface="Eras Medium ITC" panose="020B0602030504020804" pitchFamily="34" charset="0"/>
                <a:cs typeface="Viner Hand ITC"/>
              </a:rPr>
              <a:t>contact</a:t>
            </a:r>
            <a:r>
              <a:rPr sz="1800" b="1" spc="-85" dirty="0">
                <a:latin typeface="Eras Medium ITC" panose="020B0602030504020804" pitchFamily="34" charset="0"/>
                <a:cs typeface="Viner Hand ITC"/>
              </a:rPr>
              <a:t> </a:t>
            </a:r>
            <a:r>
              <a:rPr sz="1800" b="1" spc="-10" dirty="0">
                <a:latin typeface="Eras Medium ITC" panose="020B0602030504020804" pitchFamily="34" charset="0"/>
                <a:cs typeface="Viner Hand ITC"/>
              </a:rPr>
              <a:t>at</a:t>
            </a:r>
            <a:r>
              <a:rPr sz="1800" b="1" spc="-185" dirty="0">
                <a:latin typeface="Eras Medium ITC" panose="020B0602030504020804" pitchFamily="34" charset="0"/>
                <a:cs typeface="Viner Hand ITC"/>
              </a:rPr>
              <a:t> </a:t>
            </a:r>
            <a:r>
              <a:rPr sz="1800" b="1" spc="-55" dirty="0">
                <a:solidFill>
                  <a:srgbClr val="0562C1"/>
                </a:solidFill>
                <a:latin typeface="Eras Medium ITC" panose="020B0602030504020804" pitchFamily="34" charset="0"/>
                <a:cs typeface="Viner Hand ITC"/>
                <a:hlinkClick r:id="rId2"/>
              </a:rPr>
              <a:t>Greg.Oelberg@peraton.com</a:t>
            </a:r>
            <a:r>
              <a:rPr sz="1800" b="1" spc="-135" dirty="0">
                <a:solidFill>
                  <a:srgbClr val="0562C1"/>
                </a:solidFill>
                <a:latin typeface="Eras Medium ITC" panose="020B0602030504020804" pitchFamily="34" charset="0"/>
                <a:cs typeface="Viner Hand ITC"/>
              </a:rPr>
              <a:t> </a:t>
            </a:r>
            <a:r>
              <a:rPr sz="1800" b="1" spc="-25" dirty="0">
                <a:latin typeface="Eras Medium ITC" panose="020B0602030504020804" pitchFamily="34" charset="0"/>
                <a:cs typeface="Viner Hand ITC"/>
              </a:rPr>
              <a:t>or</a:t>
            </a:r>
            <a:endParaRPr sz="1800" dirty="0">
              <a:latin typeface="Eras Medium ITC" panose="020B0602030504020804" pitchFamily="34" charset="0"/>
              <a:cs typeface="Viner Hand ITC"/>
            </a:endParaRPr>
          </a:p>
          <a:p>
            <a:pPr algn="ctr">
              <a:lnSpc>
                <a:spcPct val="100000"/>
              </a:lnSpc>
              <a:spcBef>
                <a:spcPts val="285"/>
              </a:spcBef>
            </a:pPr>
            <a:r>
              <a:rPr sz="1800" b="1" spc="-60" dirty="0">
                <a:latin typeface="Eras Medium ITC" panose="020B0602030504020804" pitchFamily="34" charset="0"/>
                <a:cs typeface="Viner Hand ITC"/>
              </a:rPr>
              <a:t>256-</a:t>
            </a:r>
            <a:r>
              <a:rPr sz="1800" b="1" spc="-55" dirty="0">
                <a:latin typeface="Eras Medium ITC" panose="020B0602030504020804" pitchFamily="34" charset="0"/>
                <a:cs typeface="Viner Hand ITC"/>
              </a:rPr>
              <a:t>964-</a:t>
            </a:r>
            <a:r>
              <a:rPr sz="1800" b="1" dirty="0">
                <a:latin typeface="Eras Medium ITC" panose="020B0602030504020804" pitchFamily="34" charset="0"/>
                <a:cs typeface="Viner Hand ITC"/>
              </a:rPr>
              <a:t>1346</a:t>
            </a:r>
            <a:r>
              <a:rPr sz="1800" b="1" spc="250" dirty="0">
                <a:latin typeface="Eras Medium ITC" panose="020B0602030504020804" pitchFamily="34" charset="0"/>
                <a:cs typeface="Viner Hand ITC"/>
              </a:rPr>
              <a:t> </a:t>
            </a:r>
            <a:r>
              <a:rPr sz="1800" b="1" spc="-10" dirty="0">
                <a:latin typeface="Eras Medium ITC" panose="020B0602030504020804" pitchFamily="34" charset="0"/>
                <a:cs typeface="Viner Hand ITC"/>
              </a:rPr>
              <a:t>if</a:t>
            </a:r>
            <a:r>
              <a:rPr sz="1800" b="1" spc="-140" dirty="0">
                <a:latin typeface="Eras Medium ITC" panose="020B0602030504020804" pitchFamily="34" charset="0"/>
                <a:cs typeface="Viner Hand ITC"/>
              </a:rPr>
              <a:t> </a:t>
            </a:r>
            <a:r>
              <a:rPr sz="1800" b="1" spc="-30" dirty="0">
                <a:latin typeface="Eras Medium ITC" panose="020B0602030504020804" pitchFamily="34" charset="0"/>
                <a:cs typeface="Viner Hand ITC"/>
              </a:rPr>
              <a:t>you</a:t>
            </a:r>
            <a:r>
              <a:rPr sz="1800" b="1" spc="-215" dirty="0">
                <a:latin typeface="Eras Medium ITC" panose="020B0602030504020804" pitchFamily="34" charset="0"/>
                <a:cs typeface="Viner Hand ITC"/>
              </a:rPr>
              <a:t> </a:t>
            </a:r>
            <a:r>
              <a:rPr sz="1800" b="1" spc="-40" dirty="0">
                <a:latin typeface="Eras Medium ITC" panose="020B0602030504020804" pitchFamily="34" charset="0"/>
                <a:cs typeface="Viner Hand ITC"/>
              </a:rPr>
              <a:t>would</a:t>
            </a:r>
            <a:r>
              <a:rPr sz="1800" b="1" spc="-235" dirty="0">
                <a:latin typeface="Eras Medium ITC" panose="020B0602030504020804" pitchFamily="34" charset="0"/>
                <a:cs typeface="Viner Hand ITC"/>
              </a:rPr>
              <a:t> </a:t>
            </a:r>
            <a:r>
              <a:rPr sz="1800" b="1" spc="-20" dirty="0">
                <a:latin typeface="Eras Medium ITC" panose="020B0602030504020804" pitchFamily="34" charset="0"/>
                <a:cs typeface="Viner Hand ITC"/>
              </a:rPr>
              <a:t>like</a:t>
            </a:r>
            <a:r>
              <a:rPr sz="1800" b="1" spc="-35" dirty="0">
                <a:latin typeface="Eras Medium ITC" panose="020B0602030504020804" pitchFamily="34" charset="0"/>
                <a:cs typeface="Viner Hand ITC"/>
              </a:rPr>
              <a:t> to</a:t>
            </a:r>
            <a:r>
              <a:rPr sz="1800" b="1" spc="-110" dirty="0">
                <a:latin typeface="Eras Medium ITC" panose="020B0602030504020804" pitchFamily="34" charset="0"/>
                <a:cs typeface="Viner Hand ITC"/>
              </a:rPr>
              <a:t> </a:t>
            </a:r>
            <a:r>
              <a:rPr sz="1800" b="1" spc="-35" dirty="0">
                <a:latin typeface="Eras Medium ITC" panose="020B0602030504020804" pitchFamily="34" charset="0"/>
                <a:cs typeface="Viner Hand ITC"/>
              </a:rPr>
              <a:t>help</a:t>
            </a:r>
            <a:r>
              <a:rPr sz="1800" b="1" spc="-130" dirty="0">
                <a:latin typeface="Eras Medium ITC" panose="020B0602030504020804" pitchFamily="34" charset="0"/>
                <a:cs typeface="Viner Hand ITC"/>
              </a:rPr>
              <a:t> </a:t>
            </a:r>
            <a:r>
              <a:rPr sz="1800" b="1" spc="-50" dirty="0">
                <a:latin typeface="Eras Medium ITC" panose="020B0602030504020804" pitchFamily="34" charset="0"/>
                <a:cs typeface="Viner Hand ITC"/>
              </a:rPr>
              <a:t>sponsor</a:t>
            </a:r>
            <a:r>
              <a:rPr sz="1800" b="1" spc="-135" dirty="0">
                <a:latin typeface="Eras Medium ITC" panose="020B0602030504020804" pitchFamily="34" charset="0"/>
                <a:cs typeface="Viner Hand ITC"/>
              </a:rPr>
              <a:t> </a:t>
            </a:r>
            <a:r>
              <a:rPr sz="1800" b="1" spc="-35" dirty="0">
                <a:latin typeface="Eras Medium ITC" panose="020B0602030504020804" pitchFamily="34" charset="0"/>
                <a:cs typeface="Viner Hand ITC"/>
              </a:rPr>
              <a:t>this</a:t>
            </a:r>
            <a:r>
              <a:rPr sz="1800" b="1" spc="-145" dirty="0">
                <a:latin typeface="Eras Medium ITC" panose="020B0602030504020804" pitchFamily="34" charset="0"/>
                <a:cs typeface="Viner Hand ITC"/>
              </a:rPr>
              <a:t> </a:t>
            </a:r>
            <a:r>
              <a:rPr sz="1800" b="1" spc="-10" dirty="0">
                <a:latin typeface="Eras Medium ITC" panose="020B0602030504020804" pitchFamily="34" charset="0"/>
                <a:cs typeface="Viner Hand ITC"/>
              </a:rPr>
              <a:t>event</a:t>
            </a:r>
            <a:endParaRPr sz="1800" dirty="0">
              <a:latin typeface="Eras Medium ITC" panose="020B0602030504020804" pitchFamily="34" charset="0"/>
              <a:cs typeface="Viner Hand ITC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1563" y="440436"/>
            <a:ext cx="1146047" cy="1072895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158795" y="3408594"/>
            <a:ext cx="2518791" cy="169680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5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67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Eras Medium ITC</vt:lpstr>
      <vt:lpstr>Viner Hand ITC</vt:lpstr>
      <vt:lpstr>Office Theme</vt:lpstr>
      <vt:lpstr>Tennessee Valley Chapter  Army Aviation Association of America  Invites our Members and Guests to the PM Cargo Update and Quarterly Mission Area Awards Presentation </vt:lpstr>
    </vt:vector>
  </TitlesOfParts>
  <Company>Vencore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Oelberg, Gregory</dc:creator>
  <cp:lastModifiedBy>Oelberg, Gregory (PERATON)</cp:lastModifiedBy>
  <cp:revision>1</cp:revision>
  <dcterms:created xsi:type="dcterms:W3CDTF">2023-02-03T20:19:19Z</dcterms:created>
  <dcterms:modified xsi:type="dcterms:W3CDTF">2023-02-03T20:28:51Z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2022-11-18T00:00:00Z</vt:filetime>
  </property>
  <property fmtid="{D5CDD505-2E9C-101B-9397-08002B2CF9AE}" pid="3" name="Creator">
    <vt:lpwstr>Acrobat PDFMaker 22 for PowerPoint</vt:lpwstr>
  </property>
  <property fmtid="{D5CDD505-2E9C-101B-9397-08002B2CF9AE}" pid="4" name="LastSaved">
    <vt:filetime>2023-02-03T00:00:00Z</vt:filetime>
  </property>
  <property fmtid="{D5CDD505-2E9C-101B-9397-08002B2CF9AE}" pid="5" name="MSIP_Label_d9be401e-98d6-42b6-bec6-0ceb84895e69_ActionId">
    <vt:lpwstr>86c8b4f1-6adb-4980-8c39-616404ab5555</vt:lpwstr>
  </property>
  <property fmtid="{D5CDD505-2E9C-101B-9397-08002B2CF9AE}" pid="6" name="MSIP_Label_d9be401e-98d6-42b6-bec6-0ceb84895e69_ContentBits">
    <vt:lpwstr>0</vt:lpwstr>
  </property>
  <property fmtid="{D5CDD505-2E9C-101B-9397-08002B2CF9AE}" pid="7" name="MSIP_Label_d9be401e-98d6-42b6-bec6-0ceb84895e69_Enabled">
    <vt:lpwstr>true</vt:lpwstr>
  </property>
  <property fmtid="{D5CDD505-2E9C-101B-9397-08002B2CF9AE}" pid="8" name="MSIP_Label_d9be401e-98d6-42b6-bec6-0ceb84895e69_Method">
    <vt:lpwstr>Privileged</vt:lpwstr>
  </property>
  <property fmtid="{D5CDD505-2E9C-101B-9397-08002B2CF9AE}" pid="9" name="MSIP_Label_d9be401e-98d6-42b6-bec6-0ceb84895e69_Name">
    <vt:lpwstr>Unrestricted Senstivitiy</vt:lpwstr>
  </property>
  <property fmtid="{D5CDD505-2E9C-101B-9397-08002B2CF9AE}" pid="10" name="MSIP_Label_d9be401e-98d6-42b6-bec6-0ceb84895e69_SetDate">
    <vt:lpwstr>2022-11-14T18:01:01Z</vt:lpwstr>
  </property>
  <property fmtid="{D5CDD505-2E9C-101B-9397-08002B2CF9AE}" pid="11" name="MSIP_Label_d9be401e-98d6-42b6-bec6-0ceb84895e69_SiteId">
    <vt:lpwstr>2a6ae295-f13d-4948-ba78-332742ce9097</vt:lpwstr>
  </property>
  <property fmtid="{D5CDD505-2E9C-101B-9397-08002B2CF9AE}" pid="12" name="Producer">
    <vt:lpwstr>Adobe PDF Library 22.3.39</vt:lpwstr>
  </property>
</Properties>
</file>