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wner" initials="O" lastIdx="1" clrIdx="0">
    <p:extLst>
      <p:ext uri="{19B8F6BF-5375-455C-9EA6-DF929625EA0E}">
        <p15:presenceInfo xmlns:p15="http://schemas.microsoft.com/office/powerpoint/2012/main" userId="Own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2274" y="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5C84-2601-4FDB-B4F2-7FB778269943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E0A8-6531-4748-B23B-9C47888B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375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5C84-2601-4FDB-B4F2-7FB778269943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E0A8-6531-4748-B23B-9C47888B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623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5C84-2601-4FDB-B4F2-7FB778269943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E0A8-6531-4748-B23B-9C47888B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58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5C84-2601-4FDB-B4F2-7FB778269943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E0A8-6531-4748-B23B-9C47888B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09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5C84-2601-4FDB-B4F2-7FB778269943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E0A8-6531-4748-B23B-9C47888B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779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5C84-2601-4FDB-B4F2-7FB778269943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E0A8-6531-4748-B23B-9C47888B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9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5C84-2601-4FDB-B4F2-7FB778269943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E0A8-6531-4748-B23B-9C47888B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934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5C84-2601-4FDB-B4F2-7FB778269943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E0A8-6531-4748-B23B-9C47888B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199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5C84-2601-4FDB-B4F2-7FB778269943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E0A8-6531-4748-B23B-9C47888B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5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5C84-2601-4FDB-B4F2-7FB778269943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E0A8-6531-4748-B23B-9C47888B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630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05C84-2601-4FDB-B4F2-7FB778269943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AE0A8-6531-4748-B23B-9C47888B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543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05C84-2601-4FDB-B4F2-7FB778269943}" type="datetimeFigureOut">
              <a:rPr lang="en-US" smtClean="0"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AE0A8-6531-4748-B23B-9C47888B9A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57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mailto:vgammaw@charter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152400"/>
            <a:ext cx="59436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 Black" panose="020B0A04020102020204" pitchFamily="34" charset="0"/>
              </a:rPr>
              <a:t>AAAA Lindbergh</a:t>
            </a:r>
          </a:p>
          <a:p>
            <a:pPr algn="ctr"/>
            <a:r>
              <a:rPr lang="en-US" sz="2800" b="1" dirty="0" smtClean="0">
                <a:latin typeface="Arial Black" panose="020B0A04020102020204" pitchFamily="34" charset="0"/>
              </a:rPr>
              <a:t>Chapter Summer Winery</a:t>
            </a:r>
          </a:p>
          <a:p>
            <a:pPr algn="ctr"/>
            <a:r>
              <a:rPr lang="en-US" sz="2800" b="1" dirty="0" smtClean="0">
                <a:latin typeface="Arial Black" panose="020B0A04020102020204" pitchFamily="34" charset="0"/>
              </a:rPr>
              <a:t> Trip</a:t>
            </a:r>
          </a:p>
          <a:p>
            <a:pPr algn="ctr"/>
            <a:endParaRPr lang="en-US" sz="3200" b="1" dirty="0">
              <a:latin typeface="Arial Black" panose="020B0A04020102020204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8177750"/>
            <a:ext cx="8001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0711" y="8149887"/>
            <a:ext cx="855826" cy="855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wings_line_lar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97696" y="1371600"/>
            <a:ext cx="51816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76200" y="2209800"/>
            <a:ext cx="662940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</a:pPr>
            <a:endParaRPr lang="en-US" sz="2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</a:pP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When: Saturday June 8, 2019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</a:pPr>
            <a:endParaRPr lang="en-US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Where:</a:t>
            </a:r>
            <a:r>
              <a:rPr lang="en-US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Defiance Ridge Winery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</a:pPr>
            <a:r>
              <a:rPr lang="en-US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2711 S Missouri 94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</a:pPr>
            <a:r>
              <a:rPr kumimoji="0" lang="en-US" b="1" i="0" u="none" strike="noStrike" cap="none" normalizeH="0" dirty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</a:t>
            </a:r>
            <a:r>
              <a:rPr lang="en-US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Defiance, Missouri 63341</a:t>
            </a:r>
            <a:r>
              <a:rPr kumimoji="0" lang="en-US" b="1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endParaRPr kumimoji="0" lang="en-US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</a:pP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Details: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Meet at the Defiance Ridge Winery starting at 1130 for a wine tasting and snacks. There is a full bar for those who would like mixed drinks or beer instead of wine. There is also a great menu if you would like something other than snacks.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</a:pPr>
            <a:endParaRPr lang="en-US" b="1" dirty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</a:pPr>
            <a:r>
              <a:rPr lang="en-US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Your Chapter is providing the wine tasting, food, and a 25% discount on your purchase of a bottle of wine.</a:t>
            </a:r>
            <a:r>
              <a:rPr lang="en-US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</a:t>
            </a:r>
            <a:r>
              <a:rPr lang="en-US" dirty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US" dirty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n-US" dirty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</a:t>
            </a:r>
            <a:r>
              <a:rPr lang="en-US" sz="6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6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</a:pP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RSVP: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Vicki Schmitz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</a:pPr>
            <a:r>
              <a:rPr lang="en-US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(636) 795-0067(call or text)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</a:pPr>
            <a:r>
              <a:rPr lang="en-US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vgammaw@charter.net</a:t>
            </a:r>
            <a:endParaRPr lang="en-US" b="1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</a:pP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</a:pP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Please 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R.S.V.P.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by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May 31st if attending</a:t>
            </a:r>
            <a:endParaRPr lang="en-US" sz="2000" b="1" dirty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       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1893630"/>
            <a:ext cx="6858000" cy="732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Please join your friends at the AAAA Lindbergh Chapter summer trip to a local winery</a:t>
            </a:r>
          </a:p>
          <a:p>
            <a:pPr algn="ctr"/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08548" y="8177750"/>
            <a:ext cx="8001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20659" y="8149887"/>
            <a:ext cx="855826" cy="855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88496" y="8177750"/>
            <a:ext cx="8001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00607" y="8149887"/>
            <a:ext cx="855826" cy="855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68444" y="8149887"/>
            <a:ext cx="855826" cy="855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02" y="0"/>
            <a:ext cx="1556498" cy="1640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62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120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Times New Roman</vt:lpstr>
      <vt:lpstr>Office Theme</vt:lpstr>
      <vt:lpstr>PowerPoint Presentation</vt:lpstr>
    </vt:vector>
  </TitlesOfParts>
  <Company>Donaldson Company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Lehr</dc:creator>
  <cp:lastModifiedBy>Owner</cp:lastModifiedBy>
  <cp:revision>25</cp:revision>
  <cp:lastPrinted>2016-02-15T19:06:09Z</cp:lastPrinted>
  <dcterms:created xsi:type="dcterms:W3CDTF">2012-03-08T15:42:54Z</dcterms:created>
  <dcterms:modified xsi:type="dcterms:W3CDTF">2019-04-04T01:29:19Z</dcterms:modified>
</cp:coreProperties>
</file>